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7" r:id="rId4"/>
    <p:sldId id="271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66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5C0B86-D3DC-4231-957F-A20A236F888B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705C9E-9E25-4022-9B02-6940347FA9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0B86-D3DC-4231-957F-A20A236F888B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05C9E-9E25-4022-9B02-6940347FA9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0B86-D3DC-4231-957F-A20A236F888B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05C9E-9E25-4022-9B02-6940347FA9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0B86-D3DC-4231-957F-A20A236F888B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05C9E-9E25-4022-9B02-6940347FA956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0B86-D3DC-4231-957F-A20A236F888B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05C9E-9E25-4022-9B02-6940347FA956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0B86-D3DC-4231-957F-A20A236F888B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05C9E-9E25-4022-9B02-6940347FA956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0B86-D3DC-4231-957F-A20A236F888B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05C9E-9E25-4022-9B02-6940347FA956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0B86-D3DC-4231-957F-A20A236F888B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05C9E-9E25-4022-9B02-6940347FA956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C0B86-D3DC-4231-957F-A20A236F888B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05C9E-9E25-4022-9B02-6940347FA9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5C0B86-D3DC-4231-957F-A20A236F888B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05C9E-9E25-4022-9B02-6940347FA956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5C0B86-D3DC-4231-957F-A20A236F888B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705C9E-9E25-4022-9B02-6940347FA956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5C0B86-D3DC-4231-957F-A20A236F888B}" type="datetimeFigureOut">
              <a:rPr lang="pt-PT" smtClean="0"/>
              <a:t>21-03-2012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705C9E-9E25-4022-9B02-6940347FA956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hrisgilmour.com/cache2/zoom_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chrisgilmour.com/cache2/zoom_6a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1115616" y="764704"/>
            <a:ext cx="691276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 Arte e a Natureza</a:t>
            </a:r>
            <a:endParaRPr lang="pt-PT" dirty="0"/>
          </a:p>
        </p:txBody>
      </p:sp>
      <p:sp>
        <p:nvSpPr>
          <p:cNvPr id="5" name="Rectângulo arredondado 4"/>
          <p:cNvSpPr/>
          <p:nvPr/>
        </p:nvSpPr>
        <p:spPr>
          <a:xfrm>
            <a:off x="412577" y="2420888"/>
            <a:ext cx="40324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Formador: Wilson Fernandes</a:t>
            </a:r>
            <a:endParaRPr lang="pt-PT" dirty="0"/>
          </a:p>
        </p:txBody>
      </p:sp>
      <p:sp>
        <p:nvSpPr>
          <p:cNvPr id="6" name="Rectângulo arredondado 5"/>
          <p:cNvSpPr/>
          <p:nvPr/>
        </p:nvSpPr>
        <p:spPr>
          <a:xfrm>
            <a:off x="386329" y="3501008"/>
            <a:ext cx="3960440" cy="78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Formando: Paulo Santos</a:t>
            </a:r>
            <a:endParaRPr lang="pt-PT" dirty="0"/>
          </a:p>
        </p:txBody>
      </p:sp>
      <p:pic>
        <p:nvPicPr>
          <p:cNvPr id="1026" name="Picture 2" descr="http://t2.gstatic.com/images?q=tbn:ANd9GcTyVU7KivGjfCwj_gulwbaXuNuISUq_aFNQgV8T8xG4ZSXl72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520280" cy="24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arredondado 1"/>
          <p:cNvSpPr/>
          <p:nvPr/>
        </p:nvSpPr>
        <p:spPr>
          <a:xfrm>
            <a:off x="683568" y="5805264"/>
            <a:ext cx="30243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Ano letivo 2011/2012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756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uno\Pictures\sem nom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6"/>
          <a:stretch/>
        </p:blipFill>
        <p:spPr bwMode="auto">
          <a:xfrm>
            <a:off x="3203848" y="332656"/>
            <a:ext cx="268284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835696" y="3212976"/>
            <a:ext cx="597666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/>
              <a:t>É</a:t>
            </a:r>
            <a:r>
              <a:rPr lang="pt-PT" dirty="0" smtClean="0"/>
              <a:t> um homem com um grande sentido de humor e uma grande imaginação, e dá prioridade ao estilo mosaico, os quadro dele tiveram um êxito derivado ao quadros estarem em exposição nas grandes galerias e é um homem que gosta de ajudar o próximo e de colecionar coisas para os quadros.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45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tKG2UUYDbzo/TjkyLGl6t_I/AAAAAAAAADI/VVih2ezBHzY/s400/Schermata%2B2011-08-01%2Ba%2B17.49.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2088231" cy="35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123728" y="3933056"/>
            <a:ext cx="511256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/>
              <a:t>Um templo do consumo se transforma num templo de observação. Dois artistas, Peter Gibson e </a:t>
            </a:r>
            <a:r>
              <a:rPr lang="pt-PT" dirty="0" err="1"/>
              <a:t>Brian</a:t>
            </a:r>
            <a:r>
              <a:rPr lang="pt-PT" dirty="0"/>
              <a:t> Armstrong, refizeram a paisagem mais que urbana de </a:t>
            </a:r>
            <a:r>
              <a:rPr lang="pt-PT" dirty="0" smtClean="0"/>
              <a:t>um espaço comercial, </a:t>
            </a:r>
            <a:r>
              <a:rPr lang="pt-PT" dirty="0"/>
              <a:t>em Montreal, no Canadá.</a:t>
            </a:r>
          </a:p>
        </p:txBody>
      </p:sp>
    </p:spTree>
    <p:extLst>
      <p:ext uri="{BB962C8B-B14F-4D97-AF65-F5344CB8AC3E}">
        <p14:creationId xmlns:p14="http://schemas.microsoft.com/office/powerpoint/2010/main" val="34942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bmCB3C2NqfU/TjkyK-zhxNI/AAAAAAAAADA/jeAw6ee44CQ/s400/Schermata%2B2011-08-01%2Ba%2B17.49.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3390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arredondado 1"/>
          <p:cNvSpPr/>
          <p:nvPr/>
        </p:nvSpPr>
        <p:spPr>
          <a:xfrm>
            <a:off x="2243055" y="4005064"/>
            <a:ext cx="518457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/>
              <a:t>O</a:t>
            </a:r>
            <a:r>
              <a:rPr lang="pt-PT" dirty="0" smtClean="0"/>
              <a:t> </a:t>
            </a:r>
            <a:r>
              <a:rPr lang="pt-PT" dirty="0"/>
              <a:t>material que vai para a lixeira </a:t>
            </a:r>
            <a:r>
              <a:rPr lang="pt-PT" dirty="0" smtClean="0"/>
              <a:t>transformou se em </a:t>
            </a:r>
            <a:r>
              <a:rPr lang="pt-PT" dirty="0"/>
              <a:t>obra de arte. São </a:t>
            </a:r>
            <a:r>
              <a:rPr lang="pt-PT" dirty="0" smtClean="0"/>
              <a:t>garrafas de plástico </a:t>
            </a:r>
            <a:r>
              <a:rPr lang="pt-PT" dirty="0"/>
              <a:t>que se transformam em peixes, latas que </a:t>
            </a:r>
            <a:r>
              <a:rPr lang="pt-PT" dirty="0" smtClean="0"/>
              <a:t>ficaram em flores </a:t>
            </a:r>
            <a:r>
              <a:rPr lang="pt-PT" dirty="0"/>
              <a:t>, papelão que </a:t>
            </a:r>
            <a:r>
              <a:rPr lang="pt-PT" dirty="0" smtClean="0"/>
              <a:t>voltou </a:t>
            </a:r>
            <a:r>
              <a:rPr lang="pt-PT" dirty="0"/>
              <a:t>a ser árvore. </a:t>
            </a:r>
            <a:r>
              <a:rPr lang="pt-PT" dirty="0" smtClean="0"/>
              <a:t>F</a:t>
            </a:r>
            <a:r>
              <a:rPr lang="pt-PT" dirty="0" smtClean="0"/>
              <a:t>icamos a </a:t>
            </a:r>
            <a:r>
              <a:rPr lang="pt-PT" dirty="0" smtClean="0"/>
              <a:t>pedir mais </a:t>
            </a:r>
            <a:r>
              <a:rPr lang="pt-PT" dirty="0"/>
              <a:t>lixo </a:t>
            </a:r>
            <a:r>
              <a:rPr lang="pt-PT" dirty="0" smtClean="0"/>
              <a:t> a ser transformado em arte </a:t>
            </a:r>
            <a:r>
              <a:rPr lang="pt-PT" dirty="0"/>
              <a:t>pelas cidades.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51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1"/>
          <p:cNvSpPr/>
          <p:nvPr/>
        </p:nvSpPr>
        <p:spPr>
          <a:xfrm>
            <a:off x="1979712" y="1052736"/>
            <a:ext cx="590465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 smtClean="0"/>
              <a:t>Reciclar é uma boa iniciativa, </a:t>
            </a:r>
            <a:r>
              <a:rPr lang="pt-PT" dirty="0"/>
              <a:t>mas quando </a:t>
            </a:r>
            <a:r>
              <a:rPr lang="pt-PT" dirty="0" smtClean="0"/>
              <a:t>alguém </a:t>
            </a:r>
            <a:r>
              <a:rPr lang="pt-PT" dirty="0"/>
              <a:t>resolve transformar isso em arte o resultado é ainda melhor. O artista Chris </a:t>
            </a:r>
            <a:r>
              <a:rPr lang="pt-PT" dirty="0" err="1"/>
              <a:t>Gilmour</a:t>
            </a:r>
            <a:r>
              <a:rPr lang="pt-PT" dirty="0"/>
              <a:t> transforma papelão em vários objetos </a:t>
            </a:r>
            <a:r>
              <a:rPr lang="pt-PT" dirty="0" smtClean="0"/>
              <a:t>diferentes.</a:t>
            </a:r>
            <a:endParaRPr lang="pt-PT" dirty="0"/>
          </a:p>
        </p:txBody>
      </p:sp>
      <p:pic>
        <p:nvPicPr>
          <p:cNvPr id="3074" name="Picture 2" descr="http://danipepper.files.wordpress.com/2010/08/chrisgilmour4.jpg?w=490&amp;h=3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1" y="3717032"/>
            <a:ext cx="285587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anipepper.files.wordpress.com/2010/08/chrisgilmour5.jpg?w=490&amp;h=3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9523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1"/>
          <p:cNvSpPr/>
          <p:nvPr/>
        </p:nvSpPr>
        <p:spPr>
          <a:xfrm>
            <a:off x="2051720" y="4725144"/>
            <a:ext cx="655272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 Estas fotos são trabalhos em progresso </a:t>
            </a:r>
            <a:endParaRPr lang="pt-PT" dirty="0"/>
          </a:p>
        </p:txBody>
      </p:sp>
      <p:pic>
        <p:nvPicPr>
          <p:cNvPr id="4098" name="Picture 2" descr="http://www.chrisgilmour.com/cache2/350_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2505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risgilmour.com/cache2/350_6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19001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1"/>
          <p:cNvSpPr/>
          <p:nvPr/>
        </p:nvSpPr>
        <p:spPr>
          <a:xfrm>
            <a:off x="1547664" y="404664"/>
            <a:ext cx="6552728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Neste trabalho podemos aprender a reutilizar certos materiais que até possam existir no lixo domestico, e podemos dar outro nome </a:t>
            </a:r>
            <a:r>
              <a:rPr lang="pt-PT" dirty="0"/>
              <a:t>á</a:t>
            </a:r>
            <a:r>
              <a:rPr lang="pt-PT" dirty="0" smtClean="0"/>
              <a:t> </a:t>
            </a:r>
            <a:r>
              <a:rPr lang="pt-PT" dirty="0" smtClean="0"/>
              <a:t>arte. </a:t>
            </a:r>
            <a:endParaRPr lang="pt-PT" dirty="0"/>
          </a:p>
        </p:txBody>
      </p:sp>
      <p:pic>
        <p:nvPicPr>
          <p:cNvPr id="2050" name="Picture 2" descr="https://encrypted-tbn0.google.com/images?q=tbn:ANd9GcQFiMpVFLckFUITj2YlfhX5b6ufS_rOXSLbNzOUUB4oEBlT9A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4437112"/>
            <a:ext cx="3600400" cy="20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1"/>
          <p:cNvSpPr/>
          <p:nvPr/>
        </p:nvSpPr>
        <p:spPr>
          <a:xfrm>
            <a:off x="1907704" y="692696"/>
            <a:ext cx="49685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/>
              <a:t>webgrafia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2267744" y="4221088"/>
            <a:ext cx="427691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http://www.chrisgilmour.com/en.workinprogress.html</a:t>
            </a:r>
          </a:p>
        </p:txBody>
      </p:sp>
      <p:sp>
        <p:nvSpPr>
          <p:cNvPr id="8" name="Rectângulo 7"/>
          <p:cNvSpPr/>
          <p:nvPr/>
        </p:nvSpPr>
        <p:spPr>
          <a:xfrm>
            <a:off x="2483768" y="2060848"/>
            <a:ext cx="38884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/>
              <a:t>http://pt.wikipedia.org/wiki/Arte</a:t>
            </a:r>
          </a:p>
        </p:txBody>
      </p:sp>
    </p:spTree>
    <p:extLst>
      <p:ext uri="{BB962C8B-B14F-4D97-AF65-F5344CB8AC3E}">
        <p14:creationId xmlns:p14="http://schemas.microsoft.com/office/powerpoint/2010/main" val="9634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1043608" y="692696"/>
            <a:ext cx="7272808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 smtClean="0"/>
              <a:t>O conceito Natureza refere-se ao </a:t>
            </a:r>
            <a:r>
              <a:rPr lang="pt-PT" dirty="0"/>
              <a:t>mundo </a:t>
            </a:r>
            <a:r>
              <a:rPr lang="pt-PT" dirty="0" smtClean="0"/>
              <a:t>natural e diz respeito aos fenómenos </a:t>
            </a:r>
            <a:r>
              <a:rPr lang="pt-PT" dirty="0"/>
              <a:t>do mundo </a:t>
            </a:r>
            <a:r>
              <a:rPr lang="pt-PT" dirty="0" smtClean="0"/>
              <a:t>físico e também </a:t>
            </a:r>
            <a:r>
              <a:rPr lang="pt-PT" dirty="0"/>
              <a:t>à vida em geral</a:t>
            </a:r>
            <a:r>
              <a:rPr lang="pt-PT" dirty="0" smtClean="0"/>
              <a:t>. 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Quando ouvimos falar de Natureza  frequentemente pensamos em animais </a:t>
            </a:r>
            <a:r>
              <a:rPr lang="pt-PT" dirty="0"/>
              <a:t>selvagens, rochas, bosques, praias, e em geral todas as coisas que não tenham sido alteradas </a:t>
            </a:r>
            <a:r>
              <a:rPr lang="pt-PT" dirty="0" smtClean="0"/>
              <a:t> </a:t>
            </a:r>
            <a:r>
              <a:rPr lang="pt-PT" dirty="0"/>
              <a:t>pelo ser </a:t>
            </a:r>
            <a:r>
              <a:rPr lang="pt-PT" dirty="0" smtClean="0"/>
              <a:t>humano.</a:t>
            </a:r>
            <a:endParaRPr lang="pt-PT" dirty="0"/>
          </a:p>
        </p:txBody>
      </p:sp>
      <p:pic>
        <p:nvPicPr>
          <p:cNvPr id="1026" name="Picture 2" descr="https://encrypted-tbn3.google.com/images?q=tbn:ANd9GcThfi855pPfEG8I0SrfqI5C1gTVMpMvbWH15BCvvEJg3heqVQ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3333328" cy="19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1699165" y="1099910"/>
            <a:ext cx="6048672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 smtClean="0"/>
              <a:t> A Arte geralmente </a:t>
            </a:r>
            <a:r>
              <a:rPr lang="pt-PT" dirty="0"/>
              <a:t>é entendida </a:t>
            </a:r>
            <a:r>
              <a:rPr lang="pt-PT" dirty="0" smtClean="0"/>
              <a:t>como uma manifestação </a:t>
            </a:r>
            <a:r>
              <a:rPr lang="pt-PT" dirty="0"/>
              <a:t>de ordem estética ou comunicativa, realizada a partir da </a:t>
            </a:r>
            <a:r>
              <a:rPr lang="pt-PT" dirty="0" smtClean="0"/>
              <a:t>perceção </a:t>
            </a:r>
            <a:r>
              <a:rPr lang="pt-PT" dirty="0"/>
              <a:t>das emoções e das </a:t>
            </a:r>
            <a:r>
              <a:rPr lang="pt-PT" dirty="0" smtClean="0"/>
              <a:t>ideias.</a:t>
            </a:r>
            <a:endParaRPr lang="pt-PT" dirty="0"/>
          </a:p>
        </p:txBody>
      </p:sp>
      <p:sp>
        <p:nvSpPr>
          <p:cNvPr id="5" name="AutoShape 2" descr="data:image/jpeg;base64,/9j/4AAQSkZJRgABAQAAAQABAAD/2wCEAAkGBhQSEBQUEhQUFBUVFRQUFBQUFBUUFBQUFBQVFBUUFBQXHCYeFxkkGRQVHy8gIycpLCwsFR4xNTAqNSYtLCkBCQoKDgwOGg8PGikkHiUsKSwpLCwsKSwsKSwpLCwsKSkpLCopLCksKSwpLCksLCkpKSwpLCksKSwpKSwpKSksKf/AABEIAMgA+wMBIgACEQEDEQH/xAAbAAABBQEBAAAAAAAAAAAAAAADAQIEBQYAB//EAEwQAAECAwMECwwJAwQCAwAAAAEAAgMEEQUSITFBUZIGEyIyNFJhcbGy0QcUI2Nyc4GCkaHB4hUWM0JTYtLh8IOiwiQ1Q7OT8SVEhP/EABoBAAIDAQEAAAAAAAAAAAAAAAECAAMEBQb/xAAuEQACAgEDBAIBAgUFAAAAAAAAAQIRAxIhMQQTQZFRUjIigUJhcaHBFCOx8PH/2gAMAwEAAhEDEQA/APXpeXgtgNe9sMAMaXOLW8UYnBB+kZPTB1B2JLT/ANvd5lvQ1YJpVkIp8iybRvvpCT0wtQdiUT0pphag7FhQngp+3EXUzcd+ymmFqDsXd+SnitQdixQKVTtINs2nfkp4rUHYl77lPFag7FjUoQ7aDbNj33KeK1B2Je+pXxWoOxY9qICpoRLZrO+ZXxWoOxL3xK+K1B2LKVTghoQdzU98SvitQdi7b5XxWoOxZiq5TQiGn2+V8VqDsXbfK+K1B2LMBKpoRDTbdK6IWoOxdt8r4rUHYsySuU0IhptvlfFag7F23yvitQdizCQlTQgmo2+V8VqDsSd8yvitQdiyyaVNCJTNX31K+K1B2JO+pTxWoOxZIlJVHtohru/JTxWoOxIZ2U8VqDsWQKGSj20Q2Xf0pphag7EhtGT0wtQdixTnIbyg8aIbc2pJaYOoOxJ9LyPGg6g7FgnoDghoQaPTJKPKxiRC2p5AqQGDAZNCoLbl2iO8BrQNzgGim9ag7AB4WL5A6ylW7wh/q9RqSSp0AtbS/wBvPmWdDVgwFvbQH+gPmmdDVhrqsx8Cs4JQuDU4BW0AUFOCQNTw1QItU4JA1PDEGE5PaUgYnhiUJ1U4JQxKGKBG1UiXlHPyDDScAnyMlfdjvRiexW13MMBmCiQkpVsQW2TpePQK9JSOsg/deDyEEI0zaEKGaPeAdGJPpAyI8tGZEbeY4OHIcnPoS3FvSnuL+tKyjjQy00cKHp5ky8tBMSoe26fQdB0qgdCIJByjAotUWQlqEvJCU4tTS1AehlU1zkS6mOaig0DLk0uTyxDLUQCF6YXJS1MLU1EEJQ3IhahkKUQG5CciOCYQlohptgX2sXyB1lIt3hD/AFeo1A2BDwsTyB1ke3eEP9XqNVU+RC3nuAnzTOhqxJW3neAnzTehqxJT4+BWcAnAJAntVoRQ1OupWhPAUCIGp4ala1OASMYQBEASUTklhoQBOAXBEhQ7zg3SQPalbCWshCuwx+bE+nJ7lHt2cMKCS3fON1vJXKRzD4KxIxwyDAehZvZVMeFhs0NLjzuNB1UnUZHjxNrkrww15FZnXxQ0bogVIFXECpOQVJxJUmRmzBiB4wIyjMW5wVC2QRA2FDLhAd4aGCJioa0EmjmEZYmj0nMpLnA1FFw3caaOov1Wmegw3BzQ5uIIBB5CKhVlrS1HB2Y4HnH7dCfsYjXpdoy3CW+w1HuIU+clr7CM+Uc4XoIT7kFI5DXbm0Z26mlqMmkI2aKAkJpaikJpCiZKAlqG4I7ghkJrDQFyGUVyGQjZKBlMKeUxyNgoG5MKeUPPVCyUafYKPCRPIHWRbd4Q/wBXqNQ9gv2kTyB1kS3eEP8AV6jVVPkrZcTvAT5pvQ1Yui2s3wH+k3oasamxijQE9qQJ7U4w9oRAExoRWqEHNCddXBPASuwjQE66lASgKtjDaKfZMKri4/dGHOf2UQNV5Ly11gbnyu5z/PchG2xZukOaFVixGxozor8W71rcxDRS8Tymqs5t9xhPMANJOAHtIUlkKgA0CnsS5Iqb0vxuVxk4K0Z3ZJsTZMQNrhCFDffhuD3wttaLrgTuK5aVxzLLz8o6DFdDdkBwOkZivTQxZfZtJikOJTSw9I6CsfV4Vo1LwaumyvXpfkDsNjgPeyuDgHDnbgfcfctXdWBsaLdiNIyg/wDv3L0CG4OAIyHFN0GW4aX4F6yFT1fJn7RlrjzTIcR8R7VCcFprQk77KDKMW/EelZxzVtewuN6kDITCiEJhQ1FlAnIbkQhDKOoNA3IbkR4QnKag0DchvRHIT0dQKBuKZVKSm1TKQrRqdgp8JE8gdZEt3hD/AFeo1B2CfaRPIHWRrd4Q/wBXqNSS5KXyXM3wH+k3oCxpK2U3wH+k3oCxhVuJ7CnVT2OQwnhWNjUHBTwUFpRGlKGgzSnoIKeEjYyQSqcCmBHlJYvcGj0nQNKrbG4J1ky1TfORuTld+ytg3OlhQg0ADADAINoTYhsJz5hpKjkoq2ZW3klSIEzF2yZhwxkYdsfzgbke/wB6uaKi2OQCXRIpxvbkHTncehX6owNzTm/P/HgtzJRaivAiq9ksC9LP/LRw9Bx91VaoczBvsc0/eaR7RRWZI6oOJXjemSZ57JM3QWwsyZoADkOfQewrNQYV1901qMOYjKFfwBguL00nGVo62eKkqLuiqLYkfvtHK4f5KdJzH3Sccx0jRzqUu3GSkrOVvjkY4obirS17Oubpu9OUcU9iqnFBmyLUlaGOKE5yc8oZKA1DHOQ3FOchlElDSUKIUVyBEKYUE4plUrnIdUUA1mwP7SJ5A6yNbvCH+r1GqPsB+0ieQOspFu8If6vUapLkolyXM3wH+k3oCxhC2c3wH+k3oCxhKeHAEcE9qQJwCaxxzUYNQmIlULDQQBOATWlOBSthSHsaSaDEnCnKtJISe1tplJxcfhzBV1gy1RtpyGoYOTIX+nIOTnV01Kt1ZRllvpEiRQ1pLjQDErOTcd0Z+Gc0aNCW17SMR11m9B1jXDoVhZFn0o5w3WYaP3XPzTeaXbjx5NOKCxR1y5LCRlRDhtaMw9pOJUhcEq3JKKpGRu3bEXKLORIlWCEYVQ9piiIXVEE3qlgb96owrhgUeBGa9oc0hzTkc0gg8xGVGyUZy1rPLY5eN6/H05x8VLgNwVxGgBwo4VChmTLeULBLp9M3JcM2xzaopMjkfz4qdKTN7A5R7+VRChl9DUZRkTwlpYs4qaLV7AQQcQcCFlbTs8w30xunen4HlC08CNeFc+fkKj2tZojwiw4HK08VwyH4elapO42jPilolT4Mg5CcoECOYbi11RiQ4HK0jAqc8rNhzLKr8nSyY3Bg3Jjk9yYStCZWCJQXIjkIlNYrBPQyiOQ3IpiM1WwA+Fi+QOspNu8If6vUao2wA+Fi+QOspNu8If6vUajLkolyXM5wH+k3oasWStnO8BPmm9AWKJTR4Ih95PBQ04FFjoI1PaUMFOCRscO1DDtsisg5nOAf5OUt9gPtQZmZuigyn3cqiwJjanNicQ3jzDE4c1Vg6jqEpLGv3NOLC3Fy9HobRowGYDRmCr9kE/tbA0ZXdUZfbkUqQnYcZgiQnB7TUVBrQtNCDoIIII5EkxZzXxWRDjcBFMxzg+jFbcqcoVA5mOozuRAsayaAPeN0cWjRXOeXoV1CauaERoSQxRxqkPPI5u2OASlJVdVWFRRy0tEBbHdKwhMxSyDMXYtQ2A1z6ODy3d0BBu0FbxFcFLsqXMIugsgMgy8NrNpLHCjr14xG7WBuADTOa1VhfS1QoaxVy5ciABHlq5MD7lWPyq6VdaUHI4cx58yz5cd7ovxT3pjJCJR1NPwxVkoMjKkbp2GgdqlTEw1jS5xoAKknkVmJNR3K8rTlsYXZhLhs0SBv2NcRy4tJ/tCrpSN90+jk5E+0LU75iuijBtbrPJbkr6a+1Ri1cKeXRmco/J6DHivDGMuaJznITnJrYmHxQ3xF1sc1NakYZRcXTOeUJ5TXREIvVyK2OJQ3OTXPQnREUxGbDueu8LF8gdZTLd4Q/wBXqNUDudHwsXyB1lPt3hD/AFeo1OZpclxO8BPmm9AWGLluJ/gB8y3oasG4ohiFD08FR7ye16FlqRIDl0SLQV9iGHJ8u2r23sQSBTIaZwFlz5tC0rl8F+LHq3fCD2VZ5jF1TQChJpU1OYV5lDtuEIUTaRefVgJNAN9UUGk0C1spMwgKDcUzUFMObKqTZY1pfLvbiXv2p2ajd8DhoxQfSY44995eWJ/qZudLZGAg2zMSgaJZ5LTFL340O1OeIztzXB1IbmU/OaLdyPdEMaZgtZBEWDFvt2xjgIkN8Pa3Pc5pNDDDY0OtDeBvYYUVLtMXbKthNjUytutcCbtL12lQaHNnqpMoZIECJBdKxGkkFjnwiC7fEA1GNMcMaBLjyOG1+yTxqW5rNi+y+HNscCDCjQnOhx4LjeuPY4tddfTdsqN8NNDQq/DgchXlL7dMtMOhS5c+AIoe+K4NiBu3w3TER7i0Alzn7kYgbk8gWp2OWzHjRHsIgAMhS8YOG2AkTLXPa1wNQHAMNaE5RpWqGS+UZZY0vJrwEoCrgY3FhHmiuHTDRmRH/ebTlD2u7D7lZqX/AFFen+ZKoa8mjl50rQc6RrU5EWzl1VEm5pzcGw3v8m6B6S5wUIzcwckvTy47B1A5I5Jbf4Y6g3v/AJRblyFEmGjKVWCHMHfbQz14kSn9rVGi2c876ZoNEKExp1nlyDk/CHWNeWTZq2A2t0V5SsVbVpPmnmGw3yMS1mIYNLzkaOchW86yUg4xnGIfHxi4eiGKNPNRVNoz0SLuIUPaYOBqW7U1w/LDFC7nIAWbLJtU3+yNeKCXC/dlnZGxtjoLTV1cd6QARU44tJOnsyKPbNiCEA5l4t+9WhunMcmRaCyp5hhNY0sc5oo9gcC8aC5oxGY5M6FP2qIQJeYcJvGiFrBy77Kmn0uGWOqp/JIdTljP5XwY9rVHj1B6FJjPq4ltKEkimShNQRyIcRl4U/gXHw5XjlXg62XFrjfkguioboiZGqDQoJeuvGV8HMkqCueh30Nz0wvTplbNx3NneGi+bHWVnbvCH+r1Gqo7mDvDRvNt6yt7d4Q/1eo1XLgyz5La0OAHzLehqwLnre2l/t58y3oavPiVGNAdeT2uQgntSloCannMdQOhDAYPLw7+0EUQnWkSKOfAyggtfGaQRiCC1tQodrnwj+RkM+m86vQpTDWhouF1Mn3Xv5OvginBBDOOwpM3eaI53vfCcfehW5bJZAa4x79yIw0ESISa1DsCwNyV9ilMICp9l5/0/wDUZ7g5UwzTc0m37HyYIqDkkvRf2LabI26hkO41N8DyjKPYtXKTF4UduhocA4ew1XgsvMOY4OY4tcMhaaH2haWQ7ok1D31yKPztuu1m0967GLMo7SOVOGrg9UfsflIm+l4VTSpaNrOBqKllP4SiQNjEBhJhbbCJaxpuRCdzCbdhikS9gAaBYmU7rMKg22BEac9xzHj+4tKtpfuryR3xjM54VaapK1KWGXwZ3HIuLNQLKiDeTL/Xhw39W6ntEZjm7bFhuYXAGjHNcScQMXEZQqWW7o8g7/7LW+WyI3paiWxsklY0u7apuXvi7Eh+FYN3DcHgEHHGlPShLQlcX/cC13Ul/YXZts/h2fBY6gfEi39qa5xa2kNtS5xaCaE0aMMS4YgVIz2wXuwd+TDIEwxkN8WohuhFxZeFaMe1+LSQKggkHIaFDh2VL21KthxHBsxBDgxzSLwa514ODa7ofdI5K6FAsbuS/R0dk5MTLNql3bbgwsJLd6MScSaYBSM3JKa4FlBRlpPT4s6802tjXGrgQ59wNpQVrQnLXIE3/UH8AetEd/iFm7B2VS5a6LFjwWBxIhsdEaHtZeJLntrUFzjgMzWt0lSZjuiSDRjMwzyMD39VqMZqStyoZwadJFlGk5h2WYYwaIcGp9sR56EMWU2nhIkeL5US432Qg3pWYm+67JjeiM/mhho9r3BUdo92OopAgU5Yrx1WdqVzxLzftjqM/wCno3YlYMGphQmMdxg0X/S91Xe9ZPZHsmhQA8veL2FGg3ojvRjTnOCwlqbO5uOCHRLrT92G0MwOau+96qrIkjGmGMzE3nn8rcXdnpWbLlVbKkX44O0vJvYEOHEhtL2QbxF43pVxcC7Gl8bokVpXkTdogsN4CDe4xlo73azq0U2/nHKnF2H8yLhdx/zO92Ev/EA+knU+0aP/AM8T4psS0z+IP/BE+Cfe5cECYjbl1NDugopkcGBjTN7K6uX/AI3sObO7nQSUGCRuKY+DOOc1c0orl1+n2gcfqPzEJQyU6qYVqsys2/ct+3jebb11dW7wh/q9RqpO5Z9vG823rq7t3hD/AFeo1aIcGefJa2n/ALe7zLehq88Ll6Fah/8Aj3eZb0NXnLio2GAQOT2uQAU8FAtK+1Tu3+bZ1n/sjy7sBzDoCi2qd2eWEOu5PhRKtHM2nsC4PVL/AHJHY6Z/oRMMTKq23oV6WiclHD1SK+6qljInPh3muHGBb7RT4rMtmmaZbxaPPQUoSRYZaS05QaH0JocukcYekLE2qW8gEGWppajEphRTACa4tIIwIxBGBHMRkRpmeiRKbZEe+mS+9z6c14miZdTS1NYBpSXkrgmokOJSErimKAFqthsVs25D207543PIwH4ke5UNh2QY0THeNxcdPJ6VuSMwwAwWXqMn8KOh0eLfW/2DNdgEx0SqYX0TarEkdJsW+gxzuXcx6ClJTI+9dzHoTxW4knsRIMW8QTxPTlblRHOQIR3Xqk+1x7E9zl1cP4o4ud/rYpcmXkhKZVaUZmbzuVnw8bzbeury3eEP9XqNVB3KD4eN5tvXV/bvCH+r1GrRDgzT5LG2gTZrrpAO0soSKjI3MvM9ri8aHqO/UvTbZdSzXE/gs6GrzTvpuke0KrK6ZbjVoQQ4vHZqO/Ul2qLx2f8Ajd+pOEcaR7QlMwNI9oVeplukrZ9rg/dkOJhml1pbSj+UnSllnbhvkjoTbUjAvbQg7h9ca03TP3Q5cbkcwXN6j82dLp/xRPY9FvqJDd/CitiLK0bEZ7ZPZ91wiDI6gPIQMqoQt7MQw9t1wqDlWQtKzHQnaW5itOLJapmHqMVPUuCCUqZVKcivMg5xSVTSVxKhBapHLktVAjSEwhETQERQZClWdZjoz6NyZzmAUuzbCdFNTuW6TlPNpWtlJFsJoDBT+Za6VTkzKOy5NeDpnN3Lg6SkhCYGNyDPnPKUdJUobomlYG23Z1kklSFchvNE6+h0xqmQrGRQmGJuXV4p6CiOQYw3J5j0J0VyexEMvV2+cKMbvTTKScVxk/zxNcprpgNduiBuWAVNMla5UhtGHx2+0Lo43+k4+WnJnPlfzRNcofe44z9d3auiT7OO3WCC60GcdusFcihpHofcjhATEfF32Tcrifv8pWkt3hD/AFeo1ZbuOzTXzEe64HwTchB++tTbvCH+r1GrZj/EzT5JGyttbIig5Nob/ivFhLNGRo9gXtOys0siL5hv+K8SEZYOsvUv6GzpWtLHd6t4o9iVsFozD2BNMVN2xYdzZsGl2APyUq13wVhLncN5lXysarwOQqbK7xvp6TVCRbjavYktcUVj0FpT286raL0wwdRMisDhQitUy+ErT+yWh7Kee2ODKw05D8FUR5B7Mo9OZbHbQuug4FWxytcmefTxlxsYUtomrQbI4DWgUABrlos+VqjLUrMOSGiVChK1hKsrCkBEcS4VAzaedaaFItaMABzBVzyqLouxdO5qzKS1jxH5qDScP3V7IbHWNoXbo8uT2dqtBhoSGJ/KLNLLKRsh08I78hAwAYJHFM2zQmuKqo0WKCmud6U3Oke4I0Gzgap7imNSE1RoRsQvQpk7g8386U5zkKKcMeTpCsjyJN7FPazd2K6O1Qw3kUq098PJGWlc+jBRWuWlcHNlyJEaDmVfFl82RWRCjzUIkVGUZE8XRVJG+7gsG7NTPmW/9i39u8If6vUasB3BYhM1M1H/AAs/7Fv7d4Q/1eo1dTFencwZPyLkGBFlmworobmuhtDmlwxwGBxVZ9ULM/Cl9b5kq5O4p8oVNrgX6p2Z+FL63zLvqnZn4UvrfMuXIduHwhtcvlnM2J2YDUQpcHTe+ZEbscs4f8cDWH6ly5Ttw+ETXL5Y76vWfxIGsP1JPq9Z/Egaw/UuXIdqHwvQe7P5fsd9AWfxIGsP1LhYEhxIGuP1Llynah9V6J3Z/Z+zvoCQ4kDWH6lwsGQ4kHXH6ly5TtQ+q9E7s/s/YGZ2K2bE38KA7nf8yB9SLK/Al9b5ly5FQivCFc5PlkiW2LWbD3kOA2uh3zI30JIcSDrD9SVcg8UH/CvQyyzXDfsT6DkOJB1x+pd9BSHEg64/UuXKdqH1XondyfZ+xPoKQ4kHXH6l30DIcSDrj9S5cp2ofVeid2f2fsT6As/iQdf5l31fs/iQdf5ly5TtQ+q9E7uT7P2J9XrP4kHX+ZL9X7P4kHX+ZcuU7UPqvRO7P7P2Idjtn8SDr/MkOxyz+JB1/mXLlO3D4Xoncn8v2CfsQsw5YUvo32bWTPqZZf4Mvr/MuXI6I/CF1y+RfqbZf4MvrfMu+pll/gy+t8yRcpoj8ImqXyTbIsWRlXufLtgwnOF1xa8YgGtDV2lVVtzDTHeQ5pG5+9+RuhcuTJUKf//Z"/>
          <p:cNvSpPr>
            <a:spLocks noChangeAspect="1" noChangeArrowheads="1"/>
          </p:cNvSpPr>
          <p:nvPr/>
        </p:nvSpPr>
        <p:spPr bwMode="auto">
          <a:xfrm>
            <a:off x="63500" y="-925513"/>
            <a:ext cx="2390775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6" name="AutoShape 4" descr="data:image/jpeg;base64,/9j/4AAQSkZJRgABAQAAAQABAAD/2wCEAAkGBhQSEBQUEhQUFBUVFRQUFBQUFBUUFBQUFBQVFBUUFBQXHCYeFxkkGRQVHy8gIycpLCwsFR4xNTAqNSYtLCkBCQoKDgwOGg8PGikkHiUsKSwpLCwsKSwsKSwpLCwsKSkpLCopLCksKSwpLCksLCkpKSwpLCksKSwpKSwpKSksKf/AABEIAMgA+wMBIgACEQEDEQH/xAAbAAABBQEBAAAAAAAAAAAAAAADAQIEBQYAB//EAEwQAAECAwMECwwJAwQCAwAAAAEAAgMEEQUSITFBUZIGEyIyNFJhcbGy0QcUI2Nyc4GCkaHB4hUWM0JTYtLh8IOiwiQ1Q7OT8SVEhP/EABoBAAIDAQEAAAAAAAAAAAAAAAECAAMEBQb/xAAuEQACAgEDBAIBAgUFAAAAAAAAAQIRAxIhMQQTQZFRUjIigUJhcaHBFCOx8PH/2gAMAwEAAhEDEQA/APXpeXgtgNe9sMAMaXOLW8UYnBB+kZPTB1B2JLT/ANvd5lvQ1YJpVkIp8iybRvvpCT0wtQdiUT0pphag7FhQngp+3EXUzcd+ymmFqDsXd+SnitQdixQKVTtINs2nfkp4rUHYl77lPFag7FjUoQ7aDbNj33KeK1B2Je+pXxWoOxY9qICpoRLZrO+ZXxWoOxL3xK+K1B2LKVTghoQdzU98SvitQdi7b5XxWoOxZiq5TQiGn2+V8VqDsXbfK+K1B2LMBKpoRDTbdK6IWoOxdt8r4rUHYsySuU0IhptvlfFag7F23yvitQdizCQlTQgmo2+V8VqDsSd8yvitQdiyyaVNCJTNX31K+K1B2JO+pTxWoOxZIlJVHtohru/JTxWoOxIZ2U8VqDsWQKGSj20Q2Xf0pphag7EhtGT0wtQdixTnIbyg8aIbc2pJaYOoOxJ9LyPGg6g7FgnoDghoQaPTJKPKxiRC2p5AqQGDAZNCoLbl2iO8BrQNzgGim9ag7AB4WL5A6ylW7wh/q9RqSSp0AtbS/wBvPmWdDVgwFvbQH+gPmmdDVhrqsx8Cs4JQuDU4BW0AUFOCQNTw1QItU4JA1PDEGE5PaUgYnhiUJ1U4JQxKGKBG1UiXlHPyDDScAnyMlfdjvRiexW13MMBmCiQkpVsQW2TpePQK9JSOsg/deDyEEI0zaEKGaPeAdGJPpAyI8tGZEbeY4OHIcnPoS3FvSnuL+tKyjjQy00cKHp5ky8tBMSoe26fQdB0qgdCIJByjAotUWQlqEvJCU4tTS1AehlU1zkS6mOaig0DLk0uTyxDLUQCF6YXJS1MLU1EEJQ3IhahkKUQG5CciOCYQlohptgX2sXyB1lIt3hD/AFeo1A2BDwsTyB1ke3eEP9XqNVU+RC3nuAnzTOhqxJW3neAnzTehqxJT4+BWcAnAJAntVoRQ1OupWhPAUCIGp4ala1OASMYQBEASUTklhoQBOAXBEhQ7zg3SQPalbCWshCuwx+bE+nJ7lHt2cMKCS3fON1vJXKRzD4KxIxwyDAehZvZVMeFhs0NLjzuNB1UnUZHjxNrkrww15FZnXxQ0bogVIFXECpOQVJxJUmRmzBiB4wIyjMW5wVC2QRA2FDLhAd4aGCJioa0EmjmEZYmj0nMpLnA1FFw3caaOov1Wmegw3BzQ5uIIBB5CKhVlrS1HB2Y4HnH7dCfsYjXpdoy3CW+w1HuIU+clr7CM+Uc4XoIT7kFI5DXbm0Z26mlqMmkI2aKAkJpaikJpCiZKAlqG4I7ghkJrDQFyGUVyGQjZKBlMKeUxyNgoG5MKeUPPVCyUafYKPCRPIHWRbd4Q/wBXqNQ9gv2kTyB1kS3eEP8AV6jVVPkrZcTvAT5pvQ1Yui2s3wH+k3oasamxijQE9qQJ7U4w9oRAExoRWqEHNCddXBPASuwjQE66lASgKtjDaKfZMKri4/dGHOf2UQNV5Ly11gbnyu5z/PchG2xZukOaFVixGxozor8W71rcxDRS8Tymqs5t9xhPMANJOAHtIUlkKgA0CnsS5Iqb0vxuVxk4K0Z3ZJsTZMQNrhCFDffhuD3wttaLrgTuK5aVxzLLz8o6DFdDdkBwOkZivTQxZfZtJikOJTSw9I6CsfV4Vo1LwaumyvXpfkDsNjgPeyuDgHDnbgfcfctXdWBsaLdiNIyg/wDv3L0CG4OAIyHFN0GW4aX4F6yFT1fJn7RlrjzTIcR8R7VCcFprQk77KDKMW/EelZxzVtewuN6kDITCiEJhQ1FlAnIbkQhDKOoNA3IbkR4QnKag0DchvRHIT0dQKBuKZVKSm1TKQrRqdgp8JE8gdZEt3hD/AFeo1B2CfaRPIHWRrd4Q/wBXqNSS5KXyXM3wH+k3oCxpK2U3wH+k3oCxhVuJ7CnVT2OQwnhWNjUHBTwUFpRGlKGgzSnoIKeEjYyQSqcCmBHlJYvcGj0nQNKrbG4J1ky1TfORuTld+ytg3OlhQg0ADADAINoTYhsJz5hpKjkoq2ZW3klSIEzF2yZhwxkYdsfzgbke/wB6uaKi2OQCXRIpxvbkHTncehX6owNzTm/P/HgtzJRaivAiq9ksC9LP/LRw9Bx91VaoczBvsc0/eaR7RRWZI6oOJXjemSZ57JM3QWwsyZoADkOfQewrNQYV1901qMOYjKFfwBguL00nGVo62eKkqLuiqLYkfvtHK4f5KdJzH3Sccx0jRzqUu3GSkrOVvjkY4obirS17Oubpu9OUcU9iqnFBmyLUlaGOKE5yc8oZKA1DHOQ3FOchlElDSUKIUVyBEKYUE4plUrnIdUUA1mwP7SJ5A6yNbvCH+r1GqPsB+0ieQOspFu8If6vUapLkolyXM3wH+k3oCxhC2c3wH+k3oCxhKeHAEcE9qQJwCaxxzUYNQmIlULDQQBOATWlOBSthSHsaSaDEnCnKtJISe1tplJxcfhzBV1gy1RtpyGoYOTIX+nIOTnV01Kt1ZRllvpEiRQ1pLjQDErOTcd0Z+Gc0aNCW17SMR11m9B1jXDoVhZFn0o5w3WYaP3XPzTeaXbjx5NOKCxR1y5LCRlRDhtaMw9pOJUhcEq3JKKpGRu3bEXKLORIlWCEYVQ9piiIXVEE3qlgb96owrhgUeBGa9oc0hzTkc0gg8xGVGyUZy1rPLY5eN6/H05x8VLgNwVxGgBwo4VChmTLeULBLp9M3JcM2xzaopMjkfz4qdKTN7A5R7+VRChl9DUZRkTwlpYs4qaLV7AQQcQcCFlbTs8w30xunen4HlC08CNeFc+fkKj2tZojwiw4HK08VwyH4elapO42jPilolT4Mg5CcoECOYbi11RiQ4HK0jAqc8rNhzLKr8nSyY3Bg3Jjk9yYStCZWCJQXIjkIlNYrBPQyiOQ3IpiM1WwA+Fi+QOspNu8If6vUao2wA+Fi+QOspNu8If6vUajLkolyXM5wH+k3oasWStnO8BPmm9AWKJTR4Ih95PBQ04FFjoI1PaUMFOCRscO1DDtsisg5nOAf5OUt9gPtQZmZuigyn3cqiwJjanNicQ3jzDE4c1Vg6jqEpLGv3NOLC3Fy9HobRowGYDRmCr9kE/tbA0ZXdUZfbkUqQnYcZgiQnB7TUVBrQtNCDoIIII5EkxZzXxWRDjcBFMxzg+jFbcqcoVA5mOozuRAsayaAPeN0cWjRXOeXoV1CauaERoSQxRxqkPPI5u2OASlJVdVWFRRy0tEBbHdKwhMxSyDMXYtQ2A1z6ODy3d0BBu0FbxFcFLsqXMIugsgMgy8NrNpLHCjr14xG7WBuADTOa1VhfS1QoaxVy5ciABHlq5MD7lWPyq6VdaUHI4cx58yz5cd7ovxT3pjJCJR1NPwxVkoMjKkbp2GgdqlTEw1jS5xoAKknkVmJNR3K8rTlsYXZhLhs0SBv2NcRy4tJ/tCrpSN90+jk5E+0LU75iuijBtbrPJbkr6a+1Ri1cKeXRmco/J6DHivDGMuaJznITnJrYmHxQ3xF1sc1NakYZRcXTOeUJ5TXREIvVyK2OJQ3OTXPQnREUxGbDueu8LF8gdZTLd4Q/wBXqNUDudHwsXyB1lPt3hD/AFeo1OZpclxO8BPmm9AWGLluJ/gB8y3oasG4ohiFD08FR7ye16FlqRIDl0SLQV9iGHJ8u2r23sQSBTIaZwFlz5tC0rl8F+LHq3fCD2VZ5jF1TQChJpU1OYV5lDtuEIUTaRefVgJNAN9UUGk0C1spMwgKDcUzUFMObKqTZY1pfLvbiXv2p2ajd8DhoxQfSY44995eWJ/qZudLZGAg2zMSgaJZ5LTFL340O1OeIztzXB1IbmU/OaLdyPdEMaZgtZBEWDFvt2xjgIkN8Pa3Pc5pNDDDY0OtDeBvYYUVLtMXbKthNjUytutcCbtL12lQaHNnqpMoZIECJBdKxGkkFjnwiC7fEA1GNMcMaBLjyOG1+yTxqW5rNi+y+HNscCDCjQnOhx4LjeuPY4tddfTdsqN8NNDQq/DgchXlL7dMtMOhS5c+AIoe+K4NiBu3w3TER7i0Alzn7kYgbk8gWp2OWzHjRHsIgAMhS8YOG2AkTLXPa1wNQHAMNaE5RpWqGS+UZZY0vJrwEoCrgY3FhHmiuHTDRmRH/ebTlD2u7D7lZqX/AFFen+ZKoa8mjl50rQc6RrU5EWzl1VEm5pzcGw3v8m6B6S5wUIzcwckvTy47B1A5I5Jbf4Y6g3v/AJRblyFEmGjKVWCHMHfbQz14kSn9rVGi2c876ZoNEKExp1nlyDk/CHWNeWTZq2A2t0V5SsVbVpPmnmGw3yMS1mIYNLzkaOchW86yUg4xnGIfHxi4eiGKNPNRVNoz0SLuIUPaYOBqW7U1w/LDFC7nIAWbLJtU3+yNeKCXC/dlnZGxtjoLTV1cd6QARU44tJOnsyKPbNiCEA5l4t+9WhunMcmRaCyp5hhNY0sc5oo9gcC8aC5oxGY5M6FP2qIQJeYcJvGiFrBy77Kmn0uGWOqp/JIdTljP5XwY9rVHj1B6FJjPq4ltKEkimShNQRyIcRl4U/gXHw5XjlXg62XFrjfkguioboiZGqDQoJeuvGV8HMkqCueh30Nz0wvTplbNx3NneGi+bHWVnbvCH+r1Gqo7mDvDRvNt6yt7d4Q/1eo1XLgyz5La0OAHzLehqwLnre2l/t58y3oavPiVGNAdeT2uQgntSloCannMdQOhDAYPLw7+0EUQnWkSKOfAyggtfGaQRiCC1tQodrnwj+RkM+m86vQpTDWhouF1Mn3Xv5OvginBBDOOwpM3eaI53vfCcfehW5bJZAa4x79yIw0ESISa1DsCwNyV9ilMICp9l5/0/wDUZ7g5UwzTc0m37HyYIqDkkvRf2LabI26hkO41N8DyjKPYtXKTF4UduhocA4ew1XgsvMOY4OY4tcMhaaH2haWQ7ok1D31yKPztuu1m0967GLMo7SOVOGrg9UfsflIm+l4VTSpaNrOBqKllP4SiQNjEBhJhbbCJaxpuRCdzCbdhikS9gAaBYmU7rMKg22BEac9xzHj+4tKtpfuryR3xjM54VaapK1KWGXwZ3HIuLNQLKiDeTL/Xhw39W6ntEZjm7bFhuYXAGjHNcScQMXEZQqWW7o8g7/7LW+WyI3paiWxsklY0u7apuXvi7Eh+FYN3DcHgEHHGlPShLQlcX/cC13Ul/YXZts/h2fBY6gfEi39qa5xa2kNtS5xaCaE0aMMS4YgVIz2wXuwd+TDIEwxkN8WohuhFxZeFaMe1+LSQKggkHIaFDh2VL21KthxHBsxBDgxzSLwa514ODa7ofdI5K6FAsbuS/R0dk5MTLNql3bbgwsJLd6MScSaYBSM3JKa4FlBRlpPT4s6802tjXGrgQ59wNpQVrQnLXIE3/UH8AetEd/iFm7B2VS5a6LFjwWBxIhsdEaHtZeJLntrUFzjgMzWt0lSZjuiSDRjMwzyMD39VqMZqStyoZwadJFlGk5h2WYYwaIcGp9sR56EMWU2nhIkeL5US432Qg3pWYm+67JjeiM/mhho9r3BUdo92OopAgU5Yrx1WdqVzxLzftjqM/wCno3YlYMGphQmMdxg0X/S91Xe9ZPZHsmhQA8veL2FGg3ojvRjTnOCwlqbO5uOCHRLrT92G0MwOau+96qrIkjGmGMzE3nn8rcXdnpWbLlVbKkX44O0vJvYEOHEhtL2QbxF43pVxcC7Gl8bokVpXkTdogsN4CDe4xlo73azq0U2/nHKnF2H8yLhdx/zO92Ev/EA+knU+0aP/AM8T4psS0z+IP/BE+Cfe5cECYjbl1NDugopkcGBjTN7K6uX/AI3sObO7nQSUGCRuKY+DOOc1c0orl1+n2gcfqPzEJQyU6qYVqsys2/ct+3jebb11dW7wh/q9RqpO5Z9vG823rq7t3hD/AFeo1aIcGefJa2n/ALe7zLehq88Ll6Fah/8Aj3eZb0NXnLio2GAQOT2uQAU8FAtK+1Tu3+bZ1n/sjy7sBzDoCi2qd2eWEOu5PhRKtHM2nsC4PVL/AHJHY6Z/oRMMTKq23oV6WiclHD1SK+6qljInPh3muHGBb7RT4rMtmmaZbxaPPQUoSRYZaS05QaH0JocukcYekLE2qW8gEGWppajEphRTACa4tIIwIxBGBHMRkRpmeiRKbZEe+mS+9z6c14miZdTS1NYBpSXkrgmokOJSErimKAFqthsVs25D207543PIwH4ke5UNh2QY0THeNxcdPJ6VuSMwwAwWXqMn8KOh0eLfW/2DNdgEx0SqYX0TarEkdJsW+gxzuXcx6ClJTI+9dzHoTxW4knsRIMW8QTxPTlblRHOQIR3Xqk+1x7E9zl1cP4o4ud/rYpcmXkhKZVaUZmbzuVnw8bzbeury3eEP9XqNVB3KD4eN5tvXV/bvCH+r1GrRDgzT5LG2gTZrrpAO0soSKjI3MvM9ri8aHqO/UvTbZdSzXE/gs6GrzTvpuke0KrK6ZbjVoQQ4vHZqO/Ul2qLx2f8Ajd+pOEcaR7QlMwNI9oVeplukrZ9rg/dkOJhml1pbSj+UnSllnbhvkjoTbUjAvbQg7h9ca03TP3Q5cbkcwXN6j82dLp/xRPY9FvqJDd/CitiLK0bEZ7ZPZ91wiDI6gPIQMqoQt7MQw9t1wqDlWQtKzHQnaW5itOLJapmHqMVPUuCCUqZVKcivMg5xSVTSVxKhBapHLktVAjSEwhETQERQZClWdZjoz6NyZzmAUuzbCdFNTuW6TlPNpWtlJFsJoDBT+Za6VTkzKOy5NeDpnN3Lg6SkhCYGNyDPnPKUdJUobomlYG23Z1kklSFchvNE6+h0xqmQrGRQmGJuXV4p6CiOQYw3J5j0J0VyexEMvV2+cKMbvTTKScVxk/zxNcprpgNduiBuWAVNMla5UhtGHx2+0Lo43+k4+WnJnPlfzRNcofe44z9d3auiT7OO3WCC60GcdusFcihpHofcjhATEfF32Tcrifv8pWkt3hD/AFeo1ZbuOzTXzEe64HwTchB++tTbvCH+r1GrZj/EzT5JGyttbIig5Nob/ivFhLNGRo9gXtOys0siL5hv+K8SEZYOsvUv6GzpWtLHd6t4o9iVsFozD2BNMVN2xYdzZsGl2APyUq13wVhLncN5lXysarwOQqbK7xvp6TVCRbjavYktcUVj0FpT286raL0wwdRMisDhQitUy+ErT+yWh7Kee2ODKw05D8FUR5B7Mo9OZbHbQuug4FWxytcmefTxlxsYUtomrQbI4DWgUABrlos+VqjLUrMOSGiVChK1hKsrCkBEcS4VAzaedaaFItaMABzBVzyqLouxdO5qzKS1jxH5qDScP3V7IbHWNoXbo8uT2dqtBhoSGJ/KLNLLKRsh08I78hAwAYJHFM2zQmuKqo0WKCmud6U3Oke4I0Gzgap7imNSE1RoRsQvQpk7g8386U5zkKKcMeTpCsjyJN7FPazd2K6O1Qw3kUq098PJGWlc+jBRWuWlcHNlyJEaDmVfFl82RWRCjzUIkVGUZE8XRVJG+7gsG7NTPmW/9i39u8If6vUasB3BYhM1M1H/AAs/7Fv7d4Q/1eo1dTFencwZPyLkGBFlmworobmuhtDmlwxwGBxVZ9ULM/Cl9b5kq5O4p8oVNrgX6p2Z+FL63zLvqnZn4UvrfMuXIduHwhtcvlnM2J2YDUQpcHTe+ZEbscs4f8cDWH6ly5Ttw+ETXL5Y76vWfxIGsP1JPq9Z/Egaw/UuXIdqHwvQe7P5fsd9AWfxIGsP1LhYEhxIGuP1Llynah9V6J3Z/Z+zvoCQ4kDWH6lwsGQ4kHXH6ly5TtQ+q9E7s/s/YGZ2K2bE38KA7nf8yB9SLK/Al9b5ly5FQivCFc5PlkiW2LWbD3kOA2uh3zI30JIcSDrD9SVcg8UH/CvQyyzXDfsT6DkOJB1x+pd9BSHEg64/UuXKdqH1XondyfZ+xPoKQ4kHXH6l30DIcSDrj9S5cp2ofVeid2f2fsT6As/iQdf5l31fs/iQdf5ly5TtQ+q9E7uT7P2J9XrP4kHX+ZL9X7P4kHX+ZcuU7UPqvRO7P7P2Idjtn8SDr/MkOxyz+JB1/mXLlO3D4Xoncn8v2CfsQsw5YUvo32bWTPqZZf4Mvr/MuXI6I/CF1y+RfqbZf4MvrfMu+pll/gy+t8yRcpoj8ImqXyTbIsWRlXufLtgwnOF1xa8YgGtDV2lVVtzDTHeQ5pG5+9+RuhcuTJUKf//Z"/>
          <p:cNvSpPr>
            <a:spLocks noChangeAspect="1" noChangeArrowheads="1"/>
          </p:cNvSpPr>
          <p:nvPr/>
        </p:nvSpPr>
        <p:spPr bwMode="auto">
          <a:xfrm>
            <a:off x="215900" y="-773113"/>
            <a:ext cx="2390775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7" name="AutoShape 6" descr="data:image/jpeg;base64,/9j/4AAQSkZJRgABAQAAAQABAAD/2wCEAAkGBhQSEBQUEhQUFBUVFRQUFBQUFBUUFBQUFBQVFBUUFBQXHCYeFxkkGRQVHy8gIycpLCwsFR4xNTAqNSYtLCkBCQoKDgwOGg8PGikkHiUsKSwpLCwsKSwsKSwpLCwsKSkpLCopLCksKSwpLCksLCkpKSwpLCksKSwpKSwpKSksKf/AABEIAMgA+wMBIgACEQEDEQH/xAAbAAABBQEBAAAAAAAAAAAAAAADAQIEBQYAB//EAEwQAAECAwMECwwJAwQCAwAAAAEAAgMEEQUSITFBUZIGEyIyNFJhcbGy0QcUI2Nyc4GCkaHB4hUWM0JTYtLh8IOiwiQ1Q7OT8SVEhP/EABoBAAIDAQEAAAAAAAAAAAAAAAECAAMEBQb/xAAuEQACAgEDBAIBAgUFAAAAAAAAAQIRAxIhMQQTQZFRUjIigUJhcaHBFCOx8PH/2gAMAwEAAhEDEQA/APXpeXgtgNe9sMAMaXOLW8UYnBB+kZPTB1B2JLT/ANvd5lvQ1YJpVkIp8iybRvvpCT0wtQdiUT0pphag7FhQngp+3EXUzcd+ymmFqDsXd+SnitQdixQKVTtINs2nfkp4rUHYl77lPFag7FjUoQ7aDbNj33KeK1B2Je+pXxWoOxY9qICpoRLZrO+ZXxWoOxL3xK+K1B2LKVTghoQdzU98SvitQdi7b5XxWoOxZiq5TQiGn2+V8VqDsXbfK+K1B2LMBKpoRDTbdK6IWoOxdt8r4rUHYsySuU0IhptvlfFag7F23yvitQdizCQlTQgmo2+V8VqDsSd8yvitQdiyyaVNCJTNX31K+K1B2JO+pTxWoOxZIlJVHtohru/JTxWoOxIZ2U8VqDsWQKGSj20Q2Xf0pphag7EhtGT0wtQdixTnIbyg8aIbc2pJaYOoOxJ9LyPGg6g7FgnoDghoQaPTJKPKxiRC2p5AqQGDAZNCoLbl2iO8BrQNzgGim9ag7AB4WL5A6ylW7wh/q9RqSSp0AtbS/wBvPmWdDVgwFvbQH+gPmmdDVhrqsx8Cs4JQuDU4BW0AUFOCQNTw1QItU4JA1PDEGE5PaUgYnhiUJ1U4JQxKGKBG1UiXlHPyDDScAnyMlfdjvRiexW13MMBmCiQkpVsQW2TpePQK9JSOsg/deDyEEI0zaEKGaPeAdGJPpAyI8tGZEbeY4OHIcnPoS3FvSnuL+tKyjjQy00cKHp5ky8tBMSoe26fQdB0qgdCIJByjAotUWQlqEvJCU4tTS1AehlU1zkS6mOaig0DLk0uTyxDLUQCF6YXJS1MLU1EEJQ3IhahkKUQG5CciOCYQlohptgX2sXyB1lIt3hD/AFeo1A2BDwsTyB1ke3eEP9XqNVU+RC3nuAnzTOhqxJW3neAnzTehqxJT4+BWcAnAJAntVoRQ1OupWhPAUCIGp4ala1OASMYQBEASUTklhoQBOAXBEhQ7zg3SQPalbCWshCuwx+bE+nJ7lHt2cMKCS3fON1vJXKRzD4KxIxwyDAehZvZVMeFhs0NLjzuNB1UnUZHjxNrkrww15FZnXxQ0bogVIFXECpOQVJxJUmRmzBiB4wIyjMW5wVC2QRA2FDLhAd4aGCJioa0EmjmEZYmj0nMpLnA1FFw3caaOov1Wmegw3BzQ5uIIBB5CKhVlrS1HB2Y4HnH7dCfsYjXpdoy3CW+w1HuIU+clr7CM+Uc4XoIT7kFI5DXbm0Z26mlqMmkI2aKAkJpaikJpCiZKAlqG4I7ghkJrDQFyGUVyGQjZKBlMKeUxyNgoG5MKeUPPVCyUafYKPCRPIHWRbd4Q/wBXqNQ9gv2kTyB1kS3eEP8AV6jVVPkrZcTvAT5pvQ1Yui2s3wH+k3oasamxijQE9qQJ7U4w9oRAExoRWqEHNCddXBPASuwjQE66lASgKtjDaKfZMKri4/dGHOf2UQNV5Ly11gbnyu5z/PchG2xZukOaFVixGxozor8W71rcxDRS8Tymqs5t9xhPMANJOAHtIUlkKgA0CnsS5Iqb0vxuVxk4K0Z3ZJsTZMQNrhCFDffhuD3wttaLrgTuK5aVxzLLz8o6DFdDdkBwOkZivTQxZfZtJikOJTSw9I6CsfV4Vo1LwaumyvXpfkDsNjgPeyuDgHDnbgfcfctXdWBsaLdiNIyg/wDv3L0CG4OAIyHFN0GW4aX4F6yFT1fJn7RlrjzTIcR8R7VCcFprQk77KDKMW/EelZxzVtewuN6kDITCiEJhQ1FlAnIbkQhDKOoNA3IbkR4QnKag0DchvRHIT0dQKBuKZVKSm1TKQrRqdgp8JE8gdZEt3hD/AFeo1B2CfaRPIHWRrd4Q/wBXqNSS5KXyXM3wH+k3oCxpK2U3wH+k3oCxhVuJ7CnVT2OQwnhWNjUHBTwUFpRGlKGgzSnoIKeEjYyQSqcCmBHlJYvcGj0nQNKrbG4J1ky1TfORuTld+ytg3OlhQg0ADADAINoTYhsJz5hpKjkoq2ZW3klSIEzF2yZhwxkYdsfzgbke/wB6uaKi2OQCXRIpxvbkHTncehX6owNzTm/P/HgtzJRaivAiq9ksC9LP/LRw9Bx91VaoczBvsc0/eaR7RRWZI6oOJXjemSZ57JM3QWwsyZoADkOfQewrNQYV1901qMOYjKFfwBguL00nGVo62eKkqLuiqLYkfvtHK4f5KdJzH3Sccx0jRzqUu3GSkrOVvjkY4obirS17Oubpu9OUcU9iqnFBmyLUlaGOKE5yc8oZKA1DHOQ3FOchlElDSUKIUVyBEKYUE4plUrnIdUUA1mwP7SJ5A6yNbvCH+r1GqPsB+0ieQOspFu8If6vUapLkolyXM3wH+k3oCxhC2c3wH+k3oCxhKeHAEcE9qQJwCaxxzUYNQmIlULDQQBOATWlOBSthSHsaSaDEnCnKtJISe1tplJxcfhzBV1gy1RtpyGoYOTIX+nIOTnV01Kt1ZRllvpEiRQ1pLjQDErOTcd0Z+Gc0aNCW17SMR11m9B1jXDoVhZFn0o5w3WYaP3XPzTeaXbjx5NOKCxR1y5LCRlRDhtaMw9pOJUhcEq3JKKpGRu3bEXKLORIlWCEYVQ9piiIXVEE3qlgb96owrhgUeBGa9oc0hzTkc0gg8xGVGyUZy1rPLY5eN6/H05x8VLgNwVxGgBwo4VChmTLeULBLp9M3JcM2xzaopMjkfz4qdKTN7A5R7+VRChl9DUZRkTwlpYs4qaLV7AQQcQcCFlbTs8w30xunen4HlC08CNeFc+fkKj2tZojwiw4HK08VwyH4elapO42jPilolT4Mg5CcoECOYbi11RiQ4HK0jAqc8rNhzLKr8nSyY3Bg3Jjk9yYStCZWCJQXIjkIlNYrBPQyiOQ3IpiM1WwA+Fi+QOspNu8If6vUao2wA+Fi+QOspNu8If6vUajLkolyXM5wH+k3oasWStnO8BPmm9AWKJTR4Ih95PBQ04FFjoI1PaUMFOCRscO1DDtsisg5nOAf5OUt9gPtQZmZuigyn3cqiwJjanNicQ3jzDE4c1Vg6jqEpLGv3NOLC3Fy9HobRowGYDRmCr9kE/tbA0ZXdUZfbkUqQnYcZgiQnB7TUVBrQtNCDoIIII5EkxZzXxWRDjcBFMxzg+jFbcqcoVA5mOozuRAsayaAPeN0cWjRXOeXoV1CauaERoSQxRxqkPPI5u2OASlJVdVWFRRy0tEBbHdKwhMxSyDMXYtQ2A1z6ODy3d0BBu0FbxFcFLsqXMIugsgMgy8NrNpLHCjr14xG7WBuADTOa1VhfS1QoaxVy5ciABHlq5MD7lWPyq6VdaUHI4cx58yz5cd7ovxT3pjJCJR1NPwxVkoMjKkbp2GgdqlTEw1jS5xoAKknkVmJNR3K8rTlsYXZhLhs0SBv2NcRy4tJ/tCrpSN90+jk5E+0LU75iuijBtbrPJbkr6a+1Ri1cKeXRmco/J6DHivDGMuaJznITnJrYmHxQ3xF1sc1NakYZRcXTOeUJ5TXREIvVyK2OJQ3OTXPQnREUxGbDueu8LF8gdZTLd4Q/wBXqNUDudHwsXyB1lPt3hD/AFeo1OZpclxO8BPmm9AWGLluJ/gB8y3oasG4ohiFD08FR7ye16FlqRIDl0SLQV9iGHJ8u2r23sQSBTIaZwFlz5tC0rl8F+LHq3fCD2VZ5jF1TQChJpU1OYV5lDtuEIUTaRefVgJNAN9UUGk0C1spMwgKDcUzUFMObKqTZY1pfLvbiXv2p2ajd8DhoxQfSY44995eWJ/qZudLZGAg2zMSgaJZ5LTFL340O1OeIztzXB1IbmU/OaLdyPdEMaZgtZBEWDFvt2xjgIkN8Pa3Pc5pNDDDY0OtDeBvYYUVLtMXbKthNjUytutcCbtL12lQaHNnqpMoZIECJBdKxGkkFjnwiC7fEA1GNMcMaBLjyOG1+yTxqW5rNi+y+HNscCDCjQnOhx4LjeuPY4tddfTdsqN8NNDQq/DgchXlL7dMtMOhS5c+AIoe+K4NiBu3w3TER7i0Alzn7kYgbk8gWp2OWzHjRHsIgAMhS8YOG2AkTLXPa1wNQHAMNaE5RpWqGS+UZZY0vJrwEoCrgY3FhHmiuHTDRmRH/ebTlD2u7D7lZqX/AFFen+ZKoa8mjl50rQc6RrU5EWzl1VEm5pzcGw3v8m6B6S5wUIzcwckvTy47B1A5I5Jbf4Y6g3v/AJRblyFEmGjKVWCHMHfbQz14kSn9rVGi2c876ZoNEKExp1nlyDk/CHWNeWTZq2A2t0V5SsVbVpPmnmGw3yMS1mIYNLzkaOchW86yUg4xnGIfHxi4eiGKNPNRVNoz0SLuIUPaYOBqW7U1w/LDFC7nIAWbLJtU3+yNeKCXC/dlnZGxtjoLTV1cd6QARU44tJOnsyKPbNiCEA5l4t+9WhunMcmRaCyp5hhNY0sc5oo9gcC8aC5oxGY5M6FP2qIQJeYcJvGiFrBy77Kmn0uGWOqp/JIdTljP5XwY9rVHj1B6FJjPq4ltKEkimShNQRyIcRl4U/gXHw5XjlXg62XFrjfkguioboiZGqDQoJeuvGV8HMkqCueh30Nz0wvTplbNx3NneGi+bHWVnbvCH+r1Gqo7mDvDRvNt6yt7d4Q/1eo1XLgyz5La0OAHzLehqwLnre2l/t58y3oavPiVGNAdeT2uQgntSloCannMdQOhDAYPLw7+0EUQnWkSKOfAyggtfGaQRiCC1tQodrnwj+RkM+m86vQpTDWhouF1Mn3Xv5OvginBBDOOwpM3eaI53vfCcfehW5bJZAa4x79yIw0ESISa1DsCwNyV9ilMICp9l5/0/wDUZ7g5UwzTc0m37HyYIqDkkvRf2LabI26hkO41N8DyjKPYtXKTF4UduhocA4ew1XgsvMOY4OY4tcMhaaH2haWQ7ok1D31yKPztuu1m0967GLMo7SOVOGrg9UfsflIm+l4VTSpaNrOBqKllP4SiQNjEBhJhbbCJaxpuRCdzCbdhikS9gAaBYmU7rMKg22BEac9xzHj+4tKtpfuryR3xjM54VaapK1KWGXwZ3HIuLNQLKiDeTL/Xhw39W6ntEZjm7bFhuYXAGjHNcScQMXEZQqWW7o8g7/7LW+WyI3paiWxsklY0u7apuXvi7Eh+FYN3DcHgEHHGlPShLQlcX/cC13Ul/YXZts/h2fBY6gfEi39qa5xa2kNtS5xaCaE0aMMS4YgVIz2wXuwd+TDIEwxkN8WohuhFxZeFaMe1+LSQKggkHIaFDh2VL21KthxHBsxBDgxzSLwa514ODa7ofdI5K6FAsbuS/R0dk5MTLNql3bbgwsJLd6MScSaYBSM3JKa4FlBRlpPT4s6802tjXGrgQ59wNpQVrQnLXIE3/UH8AetEd/iFm7B2VS5a6LFjwWBxIhsdEaHtZeJLntrUFzjgMzWt0lSZjuiSDRjMwzyMD39VqMZqStyoZwadJFlGk5h2WYYwaIcGp9sR56EMWU2nhIkeL5US432Qg3pWYm+67JjeiM/mhho9r3BUdo92OopAgU5Yrx1WdqVzxLzftjqM/wCno3YlYMGphQmMdxg0X/S91Xe9ZPZHsmhQA8veL2FGg3ojvRjTnOCwlqbO5uOCHRLrT92G0MwOau+96qrIkjGmGMzE3nn8rcXdnpWbLlVbKkX44O0vJvYEOHEhtL2QbxF43pVxcC7Gl8bokVpXkTdogsN4CDe4xlo73azq0U2/nHKnF2H8yLhdx/zO92Ev/EA+knU+0aP/AM8T4psS0z+IP/BE+Cfe5cECYjbl1NDugopkcGBjTN7K6uX/AI3sObO7nQSUGCRuKY+DOOc1c0orl1+n2gcfqPzEJQyU6qYVqsys2/ct+3jebb11dW7wh/q9RqpO5Z9vG823rq7t3hD/AFeo1aIcGefJa2n/ALe7zLehq88Ll6Fah/8Aj3eZb0NXnLio2GAQOT2uQAU8FAtK+1Tu3+bZ1n/sjy7sBzDoCi2qd2eWEOu5PhRKtHM2nsC4PVL/AHJHY6Z/oRMMTKq23oV6WiclHD1SK+6qljInPh3muHGBb7RT4rMtmmaZbxaPPQUoSRYZaS05QaH0JocukcYekLE2qW8gEGWppajEphRTACa4tIIwIxBGBHMRkRpmeiRKbZEe+mS+9z6c14miZdTS1NYBpSXkrgmokOJSErimKAFqthsVs25D207543PIwH4ke5UNh2QY0THeNxcdPJ6VuSMwwAwWXqMn8KOh0eLfW/2DNdgEx0SqYX0TarEkdJsW+gxzuXcx6ClJTI+9dzHoTxW4knsRIMW8QTxPTlblRHOQIR3Xqk+1x7E9zl1cP4o4ud/rYpcmXkhKZVaUZmbzuVnw8bzbeury3eEP9XqNVB3KD4eN5tvXV/bvCH+r1GrRDgzT5LG2gTZrrpAO0soSKjI3MvM9ri8aHqO/UvTbZdSzXE/gs6GrzTvpuke0KrK6ZbjVoQQ4vHZqO/Ul2qLx2f8Ajd+pOEcaR7QlMwNI9oVeplukrZ9rg/dkOJhml1pbSj+UnSllnbhvkjoTbUjAvbQg7h9ca03TP3Q5cbkcwXN6j82dLp/xRPY9FvqJDd/CitiLK0bEZ7ZPZ91wiDI6gPIQMqoQt7MQw9t1wqDlWQtKzHQnaW5itOLJapmHqMVPUuCCUqZVKcivMg5xSVTSVxKhBapHLktVAjSEwhETQERQZClWdZjoz6NyZzmAUuzbCdFNTuW6TlPNpWtlJFsJoDBT+Za6VTkzKOy5NeDpnN3Lg6SkhCYGNyDPnPKUdJUobomlYG23Z1kklSFchvNE6+h0xqmQrGRQmGJuXV4p6CiOQYw3J5j0J0VyexEMvV2+cKMbvTTKScVxk/zxNcprpgNduiBuWAVNMla5UhtGHx2+0Lo43+k4+WnJnPlfzRNcofe44z9d3auiT7OO3WCC60GcdusFcihpHofcjhATEfF32Tcrifv8pWkt3hD/AFeo1ZbuOzTXzEe64HwTchB++tTbvCH+r1GrZj/EzT5JGyttbIig5Nob/ivFhLNGRo9gXtOys0siL5hv+K8SEZYOsvUv6GzpWtLHd6t4o9iVsFozD2BNMVN2xYdzZsGl2APyUq13wVhLncN5lXysarwOQqbK7xvp6TVCRbjavYktcUVj0FpT286raL0wwdRMisDhQitUy+ErT+yWh7Kee2ODKw05D8FUR5B7Mo9OZbHbQuug4FWxytcmefTxlxsYUtomrQbI4DWgUABrlos+VqjLUrMOSGiVChK1hKsrCkBEcS4VAzaedaaFItaMABzBVzyqLouxdO5qzKS1jxH5qDScP3V7IbHWNoXbo8uT2dqtBhoSGJ/KLNLLKRsh08I78hAwAYJHFM2zQmuKqo0WKCmud6U3Oke4I0Gzgap7imNSE1RoRsQvQpk7g8386U5zkKKcMeTpCsjyJN7FPazd2K6O1Qw3kUq098PJGWlc+jBRWuWlcHNlyJEaDmVfFl82RWRCjzUIkVGUZE8XRVJG+7gsG7NTPmW/9i39u8If6vUasB3BYhM1M1H/AAs/7Fv7d4Q/1eo1dTFencwZPyLkGBFlmworobmuhtDmlwxwGBxVZ9ULM/Cl9b5kq5O4p8oVNrgX6p2Z+FL63zLvqnZn4UvrfMuXIduHwhtcvlnM2J2YDUQpcHTe+ZEbscs4f8cDWH6ly5Ttw+ETXL5Y76vWfxIGsP1JPq9Z/Egaw/UuXIdqHwvQe7P5fsd9AWfxIGsP1LhYEhxIGuP1Llynah9V6J3Z/Z+zvoCQ4kDWH6lwsGQ4kHXH6ly5TtQ+q9E7s/s/YGZ2K2bE38KA7nf8yB9SLK/Al9b5ly5FQivCFc5PlkiW2LWbD3kOA2uh3zI30JIcSDrD9SVcg8UH/CvQyyzXDfsT6DkOJB1x+pd9BSHEg64/UuXKdqH1XondyfZ+xPoKQ4kHXH6l30DIcSDrj9S5cp2ofVeid2f2fsT6As/iQdf5l31fs/iQdf5ly5TtQ+q9E7uT7P2J9XrP4kHX+ZL9X7P4kHX+ZcuU7UPqvRO7P7P2Idjtn8SDr/MkOxyz+JB1/mXLlO3D4Xoncn8v2CfsQsw5YUvo32bWTPqZZf4Mvr/MuXI6I/CF1y+RfqbZf4MvrfMu+pll/gy+t8yRcpoj8ImqXyTbIsWRlXufLtgwnOF1xa8YgGtDV2lVVtzDTHeQ5pG5+9+RuhcuTJUKf//Z"/>
          <p:cNvSpPr>
            <a:spLocks noChangeAspect="1" noChangeArrowheads="1"/>
          </p:cNvSpPr>
          <p:nvPr/>
        </p:nvSpPr>
        <p:spPr bwMode="auto">
          <a:xfrm>
            <a:off x="368300" y="-620713"/>
            <a:ext cx="2390775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pic>
        <p:nvPicPr>
          <p:cNvPr id="1026" name="Picture 2" descr="http://t0.gstatic.com/images?q=tbn:ANd9GcQBsX8oORWxg_Pl3g_J69BYBq6-cYYAoWzTbfC45PKs9EjipX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45282"/>
            <a:ext cx="1838325" cy="21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UTEhQVFRUVGBcaFxgXGBgaHBocGBgYGhgaGBkXHCYeGhojGhgVHy8gIycpLCwsFx4xNTAqNSYrLCkBCQoKDgwOGg8PGikcHB8sKSkpKSkpLCkpKSkpKSkpKSkpKSkpLCkpKSkpKSwpKSkpKSksKSksLCksLCwpLCwpKf/AABEIALIBHAMBIgACEQEDEQH/xAAcAAABBQEBAQAAAAAAAAAAAAADAAIEBQYBBwj/xABKEAABAgMFAwgFBgwGAwEAAAABAhEAAyEEEjFBUQVhcQYHEyKBkaHwMpOxwdFCU3PS4eIUFSMlMzVDUmNywvEWJGKCg5IXorI0/8QAGAEAAwEBAAAAAAAAAAAAAAAAAAECAwT/xAAjEQACAgIDAQEBAAMBAAAAAAAAAQIREiEDMVFBE2EUIjIE/9oADAMBAAIRAxEAPwDNcgOQVltlkE2cJl++tPVWwYM1G3xpxzQWClJ1f4n3YBzSr/N4H8Sb/TG2E53YgBOJPBziRQU745nJ5PZ1RgqWjKo5ndn5id6z7sdPM7s7Sd637sa4TDmO1NX7DUeMcl7SlKSClaFA6Ea6YwZsbgvDJp5nNnk4TvWfdhDmb2fpO0/S/d3xqk7Wk3zLExN8O6XqOyDy7Ug+ioK1uqBIywBpDyZKivDHq5m9nDKd637sN/8ADez9J3rPuxtTODOHbtY9pp4w9Mqlc/OsS5SHjHwww5ndn/uzvW/dgKuaSwfuzfW/djdTENljn8YCZD5+EZZz9NFCPhhk809g0m+s+7BVc0uz0pdQm+t+7Gy6MY+yKu2WQ2icUrK+gSQSHIvn90N8gDE5k7oanL0TjHw8u2vyTsgmqTJC7gYVW7nOrVGVNN8A/wAGycxMHEt7o9osew5KGKJaE7wkOO01ik2zs5KrZLE2YsS5oYElwiYKAArBAvOBvc6R0xmZuCPNpHIySql1e432Ha4gc/kfJSWZf/b7I9UtHJFTno5ofITE4/70fCMhOlEldHulipNQDWjnVlYtFxYOMTNyuS1nFVpWQQflsRoRSvAxY/4Z2eEVlTVLyInMD/MClwdweL/YXJhdqBWCESwWvGpJzCQ4bie44x3bvI2bK6yCZo3JZQ0dOYycdwxiJS2KKX1BNm8z1j6MGaJ181PXutmzMcOMTBzPbO0net+7GxkTXQijOBSoq3dTDsgpQ9cfPGMs3fY8V4YsczWztJ3rfuwhzNbPOCZ/rfuxsm8+TBQoN9kVk/QxXhihzMbOzE71v3Y6rmZ2cMp3rfuxuWEcVX3QnJr6GK8MCvmf2dpOr/F+7DDzO7P0nes+7G8XLTvhpHmkZucvSlGPhhxzP7PaqZwf+L92Is/mksILATan5z7sb1cvXu8iArU1CKvkIM5elqEfDDnmmsOYm+s+yHp5pLAcp3rPe0bNN0OSWA1NB3wWQpK0uFOk4MXFIecvQcI+GL/8Q7PAwnH/AJPuwNXNJYKsmb6w/VjeGWMGHnthi+yHlIShHwwp5pLC/ozafxfuwlc01gHyZtf4uH/rG4uZmkcHB4MpelYQ8MIeamw/uzfWfZHlPKnZ6JFsnyZb3JaylLlyw1OcfR5l6x898vw20rUP4qo04m29mPMopKkelc06SbAGLflJg/8AmsbKyTUKXMkkpLHrJURUXEkuMx1mNMoyfNCB+LwT85M/p+yNypCRgB1mds6Z6n4RE9Ns0htIo7Fapy7QpaZREsFMpQWpiLpPXQOBDtSorSLCx2foysID9JMKyFFgCr0ilgc6tmYNNsqxdMpbEHriZ1gU4uySGU4DMQK11iYhDvRNOP2xDZSXpHlrlrUyVIUoByUkEgYFyKCtGepfSGbR2VKmoImJBOuY3hWIPbHbFY7k2asAATikkAJAdIYl8etjB5k0pYqFK0DHt1wamEJOmPEHZ7M0lKSskpSkX1CjpfrEDMvWJapwSi9kAS3urAkK6pL01p4mAC2ImqUjJg5NHJLBjTOjw8wUNisMxa0lSiOs5ApQYDf9kctc8ykXqEsw45D398Kw0dBAp6BcFwDXCgZ8N8c2+B0IwBdxhoXxr3ab4lsqt0GFnuJCbxJIrpA0SxiGfODWC2icl+qTRw2FBXDMv3x2ZMQgOugOBgaCt0x0sOcobNsIWClYSUqFUmHyFpUU3SyalzQqYUABqz1ekMtO15MpYTMWEFdUlQIBH8zNhvi1FmcuxlrQZUpfROpfyElXyjTE4JGLRG2VsZFmldHeSb1VlRAvKIqSDgMmi2nTk9GpQZYCSaHFhg4jDTJQJdgHrhClOnofHxKZZ2DYxkWhZlEiWoOQKoUDq2C0nvBi6EpR04Fs8jWMjKmFKnSopVgLqmPDqmvCJE/b0yWB0k5aXLBwMWcP1cDWsQ3kaS4sd2adKT590PSRr4tGYRt2cP2hO4pQdTiUwQ7enEHrBtyQ/fE5D/CRqEp0bvhxTk4oz14fCMgdrTFJI6RQdqhh4gA90XfJ/aJWFJUSV4uTiC4oMgCKtqI1jJvREuFxVstR2NEc2+WadLLfS8n4xza6mkKbFvfGEzrClJ3QcfFls9DuOHBB35eEC6I+R7YwiCxpTgfgX8YIu1rLAlRG8qaJs1/xvtm0mqSPSKRxIHtIhipAVgQe0f2jCrmNXGvbWCS5j4CHdD/D+l9brWgz5aCQUJPXzDkUdsQDFxLkgEswdiWatGeM1YdnLmegKDEnDxi72eJqeqsJYCikkuNyt/dBdCnCK6ZZdogfRA1cQ0TK8cBBCuLUrMMWgbAPURwq3wlqzeO3dfZ9kMEMWsZR86cv/wBZWv6VUfRvRu7U7B8I+c+cAfnO1/SqjTi7Mebo9Q5oVgbODn9rM/pjZnaUlOKq6AP2UpGF5qFNs8fSzP6Y1RsaVFySPOsKXZXHVbJMzb8sM15/5fDHVoQ5RSyGAIelWDUx9IxXTdihTNMbiPhESdyenCoCVfyn3GIaZ0RUGWg5TIIAEsgjVQIxiMq3qVMvJJrRKccQHDRVCSsEukhtxifYJU0SyZQImAszVukUIfe7xOLNoqK2jQ2Oxm6ozUoDsyWPiHaFb9n3yhiQKhTD5LOzYYt3mC2OzdGkpvO5dL1alXL9ZzWsZq22ta1EFZUkPThmwoK+6CaozgnOWi1mWaQhlpmsUkEgKCj2ZuRTgTFPtPaC5y72A+SlsBoIAWoPdDk1zwG/OM7OqPHWy0s1imS09JfQC3olTOCKg4ZNnBlqSoXryTSovhZDmo6prkX+EUy0CjjwhyWPdjBZm47sv9lJStC0AkLYi+K3U0AZ8yXMPm2ZH4IJVomIUGKUzMMAQhTqPp0c9uWFAmZddj6QYxY7ItIBUghipscCM0qGbvhGkZnNy8e8rIHJ7Yl2etE6W4Ql0ljcVUdYEUNMsq6RI2/s6TPkqVZii9LdwkhizulQGBzBiZI2WmSFBM1SUTCQEJqamgS46rB8MlbhAP8ACMqWp0TJyFYOlYfA6CKcldmK6IHImwy+jM5TGYVFILYAAAs2rnuhm3beudflhEsy8AV3iosS5ASaA5ZhzrEi17VRJSZYtLzAD1il2/mKadsF2eqXPSlRQkuGJTSooQSMQ+ecRJtvIuFNU9lLYphCSFJa6SAHvFhmSzZs+eMHUoNj/aLU7KSqcJct0gB1vW7XLezd8VvKewmzoWUEl00JxFQCaaY9sRWTOtcijHZabPsaJaL8xN4qKQAQ46xAGNM/GkWyrBKStMwC6oFIATQEkMAwGJ3btI8v2VtmZLBlqJXKWGKCo9ikGt1QoRwEbXZPLaUtKROLLSpgpnBKgwJSC6VVY0bQxt+bXZyPlcmXG2LT+TKBVS2SAM86UjPzNhFKby8adVNSHzqGPAHti+/bA1og/wD0kQ56imn2RD7KjJpaMTNBQM1g1BHjw4Q+QhUyiUqLHAA479O2NH+DoQtcqYOotV5GjkVSDiDh3RYzSGZNGwAGA4ZQ6N3zMx87ZUxAvKQoAYnTiztDLLZpqmupUoVLgFmzYmh7I2E2XeSoVqk+z+0RtlEdEg6I9mOEFE/vINsxaBKSBk7uD6T1DcaRIUSTT3QH8G615ADFgsMztgeOUdUCDvGMRIh72cAU9aQdSaZuOMOAfFv7iEtQY18iKSaJbBLABBfsrpD+ko+sO6DWmHshplvq4jZdEZejjPA17AY+decIvtO1t86qPoYjc0fO/L79ZWr6VUVx9mXN0eh81z/gAYftJn9MbaWXGkY3mpmkWBOnSzP6aRtFTjuIiZLZUZaRxJbzrBJT4ZRyYENVxwPnz3EiACkXThE14aB0TQM4GbPeLghMxDMo5pJ+Vg6TUbmiNMJFTEa0WlSly0h2W6VNSjpV30MTZUY7LxE6gBDk0IS6gC/7xZhGSm2dX5RQDpSWJyqoxq562lqYMySR2BxFfMliXYlYEXHJ3qY17fZDcb7K4p0zOpZsYZexIyiRY7CuYkkBwOyugxrBLHsozEKKCLyTVJcHChfvDboyr4d36RojKW6XGMJBOGcSvxNMYXilL6l+9oFbLMZdCX3jt89sOqITTeh8i0hCkqZ2ILYeLRMn7evsTKSSC4N4uC+XVypFSmfg4iRYrF0qgkU1LEtSDsUoR7kWEzbgMxCykpuuCxfHPClPZGgUt2IwyPvinXyfQ1L2Ar72ZoZtGcJdnMtU+XLVhfVixPyUgkk3XGkVicfI4tf6GIs8hdoXN9JU0BUx0/KukBSSN79XugM2auRMISshSWCilRHWYOKUJCnHZGu5K2+zywtKEiWsKYkkkqS/VUT3UybtiNO5HS5i1qRPe8olgEqqoua3q4xtklpnPUltFJZeWNoQSq8FvjfDk6VSx8YlWjlnMnJuLlSiDpf03qLaYGOWzkTNQlSkqQsJBJBBBpiGqHijNimAHqLDYm4r4M0XGEOxOUugyJSEmqV0ahKSNam6CzabqxN2ryZWmX+ESyFSlMQwZSQahw1W1FBGisXJ+WuRKUoXyZaReCsWegunJwKjIRZbN2Z0SOiJK0GjKrQ0auXwiZciukEYsJsPaYm2eVMxUUAE5uGBFN4iU+fhw4wwSBLZKUgAZAMI4JYIBAVXXAe6OeTbZvHo5OmAgpUxCsR3HvwjqFhgkKJYAOant3x2WcmBbcaQRICal9zVqeFfCBWNsfcHhAhLDgIAyfFgHcCmJ3Q6ZM0x947CfAQyVPSDdeoHWO86sMeyNCOyMuyzkt+jmpGISDKX2EqIVwURE1Mw3aSlvQAKKQaakqPg8JVvlvj2/wBoSrekil9R0Sg+0snvMSVQ+zTppJK0JTu6S8cdyG08YLMIZ1EYjyBizwKXNcAqSpO4lD9rKI7IIA4r1WONH1ABikJ6IFptt2ZeZZvD5QYYiqXyiYm0XqhxuPxwPZALbcWLpdhgWqPjD7xZq08thBY2kOWI+duXv6ytX0qo+gFJLmPn7l1+sbV9KqNOMx5uj0Tmrm/5ID+Iun/WNvLIfTjujDc2EwJsAKlJSOkmYsP3Y2kuovAgjXLiHMKStlQX+qskS5BNdYNKzDAdkBlWxBAZSSdyh7oeuaMiMMzxiNFscpAUN8AmWNwkpIBSuhPcR2iOomHLRycvAQ+VbULKUoN8s5u/J1fQxNFRTXRYy00ahEVW2JI6FMtL3SpCSToVU8YmWhVMSMeEQ1TAoXSWqK/ysQa74d2CRPRJTLASlNBlvfExXzpZlrVOl1SqkxIx/mAzIx7TE0TbwJDQy6fPwgrYoyd7EAFXS4IxfHuit2uhF8X2SkJxNKu2sT5FkEu8U3g+RJuv7njBbUnqXMV0s4G6ogUfDG5LThV8SKNXGDGylOnotZ1pswUOubvygkEl+JGdPHWByOURl3xJQVPV1ZAYEgUaubRTBUn+IriZafC6unbBBaGQqXLSBfZy5JIBdqkDuEVgkVlKZM29tmYsoHSEjo0PdJCSoglRDGuLV0iBs7Z658wS5YcnE5BOqiMvshS7CSoCYFBIDuwNH6w3Ylo1lit0mRZmsygpSiylMyq4FQVUaAYYxaaohprSGW7kaizpTME1d4KAPVBChmkVo++K1bu5ApiPa+vbEu07UUsdeho5BIvNgVDB94hSLdKShihS1GpV6LNgASa8Y527Z0Rj+a3sGm1zEoupUbqmplSuBwwyaJCNqziHvBmpQB9W1pFcLXWiWFfSL+xvZBUqUesdKHChBoBgBWFbLwUvhZ7J2ilKiFBKEqxYm7ep1gnBJOoxaLWXbL6SsNiWZzQEir8PGKfZ1gExKlq9HBLFtT25RIs8hUu8Ap0HB6GuMNy0c0oRvRMnWi8PSI4Y95BhWeUACU4nEkknDUueyGSbISmuuXxgyUgDOkEf6S6QeyrNXxgVoNXpvbzSDWcgAvuyhqZL1GHdGjXhmmRpLVqb2Wfg0S74Y1pQnifS3Pg7QkWauflsIfaJTDHE4NrpCSZTZDVNCQDVs8dH88Y5Y7eFhxQuaFVacd3siXLlBhU+/KM7bpRmTVlAf0XyIcaQ3FIuFPTNC74v7OFI4lRA8TSKvYVsd0LqUnqv7KxcOSmBJMmSadEUgMd2giv5TbRMmSk3mdY6v7yflB8qV4iLcPoIr9qWATlpN0LCUrBQoMCFNVKhQLDBnpwzEhzb+HNn7RROReQSxbEsQ2RB7C+FY8K5dn842r6VUe2cmtizpQWJqAEhkoJIJIck4bziTujxTl6ltpWofxVRrBUzn5XcUbjmv2KJlmTNUXAmL6jaNn7t0ejoOXnP4RiuadX5vA/izP6Y3EtAP9uO7fGqSEpaRBtPJ6VMJJF0nNNO96RPs8pKUpQlmSAAGGA4mHGX58iBKlkGJcUVloHtCwdKmjJWGIIcHN3Yuxiv2bsOfLmhYuqAIfrGozoRF6DdBJ8/GHS7QSl27M4zaSNI8kkqQG2sHSRgdMiKZcIrEhi54tXdFvaw7Urgahm3uzRVqSxoMaVjnZpEbb9r9DLJSASA9SQwDCrA1JIAGpjH2va0+c60zlkZoSbpSBgbqMU/6h2tnd8rUgWcuaqWih0F4twrGXsuzlhBnXSEJZlEYklnGoD8MI246aM5aDosc6biVGgopRJIzISo/CGS9mIUGE0OBXqlvEvvwzESrJMuut6nMtkfZSCz5SQRMHVCqHBgRke/d4RpVB2COyJaQSpSlENonHvcQKYsS0pUhIBvEOVE0o7A445AwYz3pShbL2xG2hs+klQqJqHfQgkKA4Y9sFIMmloHaUTikFRASpmxSCK5qAvDHAmDbPUZSgTcKSGUCcQaUuuQQ5YwETeqJRPVUbyK0CiGLDIKoDvANIbKGaqKcgjBuLYcItRVGalLK7LeddDs5HCrb3L6xxawEy1HBV5gllFhSoB9ucRbMGFcAfOe+Oz5TXU1dNVEYOcW4fbGOCujqlyySsnbJkImTA6wwxBLE6BjrufCLa0IfpCA3XQgUwDpdhpGZlpKuqkOXwZyaaCJ8lE+WGSFBJyKSUtqxFDClxkx5ZSRrCeqyAA2WHnXtgCb2cR+T8wKkJTV0G6XLnEkE5tluZosUAYuHeOeSDIAV40Jjssl0vXz4xItEsqLOG9vjEXo288PhEq0N00TbHLN7FgcuMSZQYF9YBKlFnAPn+8Pvb46F0YhVzBHQUlz5EQzrXee7QwRroAFXp/eHYHJqwaDflERRuJvV8+6DLl9jxC2pKdNP3h7f7xOVlxXwrlLXfE1t9NAWf2jsjU2eYlSEkGhAMRAzsQM24aedYdZLJcWUj0FVS/yVfKTwzilSLm00SV1DDwxiHbZ6klKmcA60wLAjj2RKWhnb3xD2gjqs4rv03ZvhBKSJiii2FZ5su0DpVqJXJUtSSokJN+rZYNhrHkHL/8AWVr+lVHvtqsJIkruOtBABSpmCgyqjdXjHz9y5V+cbUxf8qqrv4xpB2zDmVI9F5rbY1hCQK9Is5bo9CRaeqFNXSPO+ayX/kgaVmr9ifjG/lS3DdoiHKSkzWEY4IMJxOQ4EGOhbB2Dbj59sND6YRHtm1ZcuizVqAVPbkO2Jzkuwwt6DfhKVUFHzPHzWCylt790UEzlFLGCFHiw+MBXyoW1JYGGLlvZCc2zWPDJfDRTpmTh2OkVs2eykpYqUQ4A9pwYRSzOUs4k1SOCR73gVntU5KxPZZAqVEFiHDh9CwEQlZp+eK2XuybAmYpc2YOkIWtMu8xSkJLdUYYg1gu2VS1pMlawFzQAgVUaFwSA7ANidYmWWZLTKT0foM4xNC5J35xSztpy7LLVOVWbPBUEjFgBdSTklIZ9TWNdI5HbIOxOTMy+FzwyUElKKF64qGQ3Yxp51mcN0QWF0UxSH43sm4mDylEjiBhvrDkTDWmBirEiqkcnZKMUJNPldbxLilMgIlW7Y0udLCKpu+goM6TXAYNqM4MvrV85fCJFllkDPx90Tkx4nnFt5KLk2iVLmm8iasALS4cXmOPoqrhGktfIlKyFCaU9UX3S94gekKi6TicYtuUkgKkuHKpakLDU9BQdt914IV+fbDc9aBQoo52wZUmWpX5RZAo5AvKNEjACpbPjDtnclkgAz2WsguA90cMycanuiznWRRmIeqEgnis4U0CSe0xKS6WOURlIog7K2NKkkqAN4/vF6PTxPfFmmdU0HEb4AbRmRuwgdpngJUQbvV9LR2BPcX7Iak2yeivtlpkSpxXfCCUspID3qguQMxAV8ppAI9IvomnioRnZsghTKcKdmNXqc8xTGBzmBfPKmHGNlw+iz0aRXLCWKIlqU2DkJ95MVk/lTNUTduyw9GAvDipR9kUItFX9pyhk9RYxtHiijJ8jJlp23NJfpVl/9RHvh+zOUlpHVQpanILMFnj1gWioTIcgAOTgANcPdHpmxNlJs8pKQA/ylakite7uhSkoroEm+jPbI21MkrachaErPygrqk1JD4gmNWFUrQUOBhq1YaU9ntjig48+w+aGOWUkzaKf0LMINIjLlXmqaEGhGWusFCS7tTjhBDIro++MzZIDJl50z08HMSEzG31f4Q0IbSnjHTKyGvns86w7FR0zSS/s88IHMDEHsPu4NBQnA5edcYaogjHHz74OygK5d70RdJBBxYjewx3x8+8uQ20bSwb8qqPoUEJ8iPnzl6fzlavpVRtxLZz8/R6ZzTf/AIBQfpV+6N3LUAHpTd8IwXNSofi8P85MbwjYgnsEKXYR/wCUSZ03SsZ607CmLUSGL4EkVi7RL7aZiJEoNk3hENWXGbh0ZCdslctipBHsgRkljjl3RuGdOGsUO1NoLSpSJbBmcs5PBxQViZKjr4+Zz0Z/8DKlJCflECjecI3kuR1brBsGyZox6LdMBe8of9R7o6nlFOBpMVTUj3hoSl4XPic2a5Mtmo3s7GjI7WkC0W7ocbqSO26CAdwUSSYkWXlNNTiEr3kEVy9H4QDYkuWk9J0hFpClKdVELfFG59TmcaNDj2YS4JI2lms91k6ADLSmUPmSWBLs2L074hq23+5LUsJSCpiBdzauKtwg1sUJ9nNwuFgEb/LRqtmDi47KxXKCSgsLy8nSAz/7iHgsvlZJNDfS2qR7jGR2hLuKKVFIOJdxw9/cIjJUCN/nSLfHoyTtmzmbfkKdpg7QR7ojr5RyRTrKOZCfiQ8ZRNfA5Nxf3RwynOp3B6/7XjP89mrnRt7Pt6SsUUx0VT7IsJawpFCGOYaMLI2YuhCVuaB0KTlqR4xNsu05tlmIlzaAtoQxcA0ri0S1QfLNSEatFRtyd+SVLSHWsMlIxL4nEMBqaRbpN7tgNmsAC1rOKinuCQK+MSvRdooLfs6dLlBabq0hCSpKgFXVAdYpvA0OO6tIFtLkypcsKSpN4gEhIISXwKbyix8Dk2exQQ7EPk3ZWGSrOkBKGcIAAJZw2Dxt+rolcZjbFzflTGZMu/6Uh24qOfZE/wDwBJH7Sa+vV+qI1KltkO/4wwzH+wj4wfqxYIoNlckJMmaFFZWQOqCEgDJ2xLRdT/DzugiwMWcjvgEsElmjOXI5dmsYJASjTWvlocukEuhJrnDSXfCM2zRIaA+BxgstO/z7oSSkbo6JgJhiY0Snw8e+CgUxx86QFQbD3/CCSpnnGHQWNMNKcx7YP0lWz7PjDStoVpDB3wBHzxy9/WVq+lVH0WiWCH98fO/OC34ztbfOqjfiezm5+jf81ZP4EPpJn9MegSVsnGPPea+lhG+Yv3R6BJXTGJa2yl/wgkmoglwaPHEBw4bz744UGr9nnWFdDSsJe7oz+2QFzVdGkqKWvMHbupF6pV2lSQ7PnSg0gNhkdHKal41Vh6Ssc6th2RLdm3E8HZjzMbV/Lv3wKYN9eyNRZdlpmLn9IlyVJI/lIcNgal+6JG0bMiTLUUIQ5DDqipJAGL/veEGNKzp/dXRjOl3V890WGz9mTJtQABg513DExcWHYKAnrpvHN3A3s0W1lsrBgAAMhhnurjAooJ/+jVIrthy1SZq5Sm9EKSatQtSvlovJagEhIACRQDIeMOKGiHObOr791fP9o0VI4m3N2HBB+zOnshv4ulk1ly6/6E/CH2eWBXu8vEomBSZm1RGmWVLNdS2jU7oEhKU+iAMaAAezKJzGAKQ+Dd/teBtlJArxwNXhtosUuZ6ctKrpcOHY7ng6JZy0h+dfYYzuhsaEDE/bDlyAMxWGTD2jWG9ETifPaYWTAZOlR2XK1EPTJrnB0y4F2BFMvtrkI6UN/eDdFuhTJVIpf0COZQ1PnfBJUp8mdq5HhDDKL6UgyB7fOAh0LIjWiz4dnsgKVFOMWU5aUpdRbf7IiEhVQfGCSQ1JkRQ7eEcQBg3dBlMDCVIpwwpnxiCkzlwXaUP9ojJWQYkmWwwp5rDAl3pBY0FSukESSd3ugQKs/bHbxavnxg0xsNm79wj5z5wR+c7X9KqPouUaR8684X6ztf0yo240c3N0avm+5QJk2S4Zd431l7zYtk0bKy8r0E9aWQnM3gSOykef8jdnj8E6ZZ6oWoABiSqlC5oMKxcdMCEsgJOZD1rRhgkbhFY2xxekel2G0omB5Srzd446dsGPAk8IwMjYlpa/LdBZx1rp3NnFnyT2nNVOmSrQpZUUi7fd+rQs+4iE0ikaKdM4k7vLQ+y1BdJemYp4w9MqmHc0SbPKoaaboilY8mgfQi+VXVOwSaioBJFHycw20oCiHSeqQoYYsRqXxiXdaBLr7IH0CYKQDkkne4+EGlprge73tDpQyjq1Y+e6BCbGTzQ0iPgTrjXt38IeV6OxG/HSu6GJfKJl/Cok2zy6YQ9+MKTg0PCAe6kX0R9BKW3dAfwjdSDqRTyYFMlVevefjGTstdBUKh1GjklIPl/bBWzMWlokjIlAKegh6pjVDR2bMGOHkQNJBD4+eMJtANnzTVmfIeHbBJd5sX3n4QgA8EalIpL6DegZmkamEJpOAhrZefCGFNRjFMmzqprqbP2x0qhWiTQEVI85wKUHx+MRk0OtitLEMdYipVUgDDQRKYPlhpnAJ0oEGuNRj7ol7KWjhR/aHoVwpEcOKYwWVKgSsYe84hoSEOb2ORjqRp7u2IypD1goLD3nIAGOsHRJGnnviLILH4PBpVqADt53wJpD2wykNl574+b+cEfnO1/Sqj6QlzL1SacfbHzfzhn86Wv6ZUbcZhy9Gv5H2a9skm8QEzVm6AKnqjHHMRoLDsLoAmfPCiAoEoQASMesuuAOQDxB5sJ0v8BlhcyUm7OmKIWpIJICblCcAXPYI9ARtOR89J9bL+tGlhHoFKUFpCkEFJFCDQjIwT8ECiFKAKkvdJxDhnEDs1pkyl/k50jo1l1J6WWLqm9JIvMxOI30ixTtWz/PSfWy8P8AtGbLREKWcf6mHd7omJm9QtiWDaQxO0rPeLzpBbD8rL3k/K4Qk7VkY9PIzxmy8/8AdEUVoU21HRWmD+OBhyTeHd8IX4xs/wA/Iz/ay/rQxW1JNfy8liztNl4By3pZu3bE7DQ5MxsMT7sTwjpXnw81hp2vIJH5aTh85L+tBZe1LOH/AC8j1sv60NWJ0CKQTgxh8qXjBfxtZhTp5HrZf1oUvatmD/5iR62X9aKQh8ukJ3OUN/G9nf8ATyPWy/rQvxrZx+3ketl9nyoGIKCOHndHEB83gY2vZx+3kesl/WhDa1nx/CJA3dLL+tE4lWGUQ9Ia8DG17P8APyPWy/rR1W2LP8/I9bL+MOgs6tHdC6ENHBtmz/PyPWy/rRyZtmQf28j1sv60JwFkMLgvHSrgY4dr2f5+R62X9aOjatm+fketl/WhYsLRy+cG9vwjgKjkRvgp2pZvn5HrZf1o4Nq2f5+R62X9aHiPJClkjHf2iBTZRFX7YKdsyHpPketl/WhkzatnP7eScv00vD/tBTC0RJ9qGQ9vdTKGGb2H2ZaQVVqs5xnyKfxZdf8A2hG22cA/l5DtT8rL1/micWaXEgmbWhfOkTZc2rYEt5xhhtVnP7eR62X9aBWfa8kL/TyR/wAiPrREbQOmT0Jb3wyYC+HZC/HUgYT5J/5Zf1oHP21JP7eS30sv4xo2QtDlowx7PjBZcmmb/ZEORtSR8/Joc5kv60TEbXkN+nkds2X9aCKsG6CdHRtI+becE/nO1/Sqj6NVtmTX/MSfWy/Zej5x5wJgVtO1lJBBmqYggg8CKGNYdmXK7RQGONChRocwmhER2FAAmjjQoUAChQoUUgOR2FChMYoTQoUIQoTQoUAChAQoUAChNChQAKFChQAICE0KFAAoUKFAAoTQoUAChQoUAChQoUUMUKFCgEKFChQmMTQl4woUAH//2Q=="/>
          <p:cNvSpPr>
            <a:spLocks noChangeAspect="1" noChangeArrowheads="1"/>
          </p:cNvSpPr>
          <p:nvPr/>
        </p:nvSpPr>
        <p:spPr bwMode="auto">
          <a:xfrm>
            <a:off x="63500" y="-819150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pic>
        <p:nvPicPr>
          <p:cNvPr id="1030" name="Picture 6" descr="http://t2.gstatic.com/images?q=tbn:ANd9GcQjvzPp26zSpOOcul5MTuUXUxQ_adm63uyqJZWXOtqeGc4X8rD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3933056"/>
            <a:ext cx="267652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StjZIQ_1pdZLn8y4uhjcFi-t1zDILzI8E6rPD6HgyZbJLdGl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45281"/>
            <a:ext cx="2448272" cy="21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1"/>
          <p:cNvSpPr/>
          <p:nvPr/>
        </p:nvSpPr>
        <p:spPr>
          <a:xfrm>
            <a:off x="1331640" y="1378496"/>
            <a:ext cx="6984776" cy="2986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 arte plástica pode ser feita com materiais diferentes e alternados, e uma das alternativas é a arte reciclada em que se pode criar arte muito original.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41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76470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A maior escultura feita até hoje de materiais reciclados, foi apresentado ao publico no parque do Carmo, em </a:t>
            </a:r>
            <a:r>
              <a:rPr lang="pt-PT" dirty="0"/>
              <a:t>S</a:t>
            </a:r>
            <a:r>
              <a:rPr lang="pt-PT" dirty="0" smtClean="0"/>
              <a:t>ão Paulo .Tem mais de 14 metros e foi feito por Lucca </a:t>
            </a:r>
            <a:r>
              <a:rPr lang="pt-PT" dirty="0" err="1" smtClean="0"/>
              <a:t>Del</a:t>
            </a:r>
            <a:r>
              <a:rPr lang="pt-PT" dirty="0" smtClean="0"/>
              <a:t> Carlo, foram necessários 5 camiões para o levar para o local onde foi exibido. Para esta escultura os materiais usados foram placas </a:t>
            </a:r>
            <a:r>
              <a:rPr lang="pt-PT" dirty="0" err="1" smtClean="0"/>
              <a:t>ecoway</a:t>
            </a:r>
            <a:r>
              <a:rPr lang="pt-PT" dirty="0" smtClean="0"/>
              <a:t>(placas plásticas recicladas) e embalagens de Tang.</a:t>
            </a:r>
            <a:endParaRPr lang="pt-PT" dirty="0"/>
          </a:p>
        </p:txBody>
      </p:sp>
      <p:pic>
        <p:nvPicPr>
          <p:cNvPr id="1026" name="Picture 2" descr="http://www.bancodeeventos.com/wp-content/uploads/2011/09/entrevista-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40734"/>
            <a:ext cx="586200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76470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O escultor Coreano </a:t>
            </a:r>
            <a:r>
              <a:rPr lang="pt-PT" dirty="0" err="1" smtClean="0"/>
              <a:t>Yong</a:t>
            </a:r>
            <a:r>
              <a:rPr lang="pt-PT" dirty="0" smtClean="0"/>
              <a:t> </a:t>
            </a:r>
            <a:r>
              <a:rPr lang="pt-PT" dirty="0"/>
              <a:t>H</a:t>
            </a:r>
            <a:r>
              <a:rPr lang="pt-PT" dirty="0" smtClean="0"/>
              <a:t>o Ji  criou uma maneira original do uso de pneus reciclados criou uma  serie de animais como cavalos e pássaros e combinações que originou novos animais. </a:t>
            </a:r>
            <a:endParaRPr lang="pt-PT" dirty="0"/>
          </a:p>
        </p:txBody>
      </p:sp>
      <p:pic>
        <p:nvPicPr>
          <p:cNvPr id="2050" name="Picture 2" descr="http://style.greenvana.com/wp-content/uploads/2011/08/Pneus-reciclados-dão-vida-a-esculturas-incríve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1590"/>
            <a:ext cx="3528392" cy="254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yle.greenvana.com/wp-content/uploads/2011/08/A-originalidade-das-obras-feitas-de-pneus-reciclados-impression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95" y="1965033"/>
            <a:ext cx="4608512" cy="29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764704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Os pneus reciclados usados nas obras têm peso e textura irregulares que acentuam a brutalidade das formas reproduzidas. O escultor modelou o material depois de aquecer a borracha. Foram utilizados vários tipos de pneus desde os de bicicleta até os de tratores, que são usados para transmitir a sensação de haver músculos, pele e pelos.</a:t>
            </a:r>
          </a:p>
          <a:p>
            <a:endParaRPr lang="pt-PT" dirty="0"/>
          </a:p>
        </p:txBody>
      </p:sp>
      <p:pic>
        <p:nvPicPr>
          <p:cNvPr id="3074" name="Picture 2" descr="http://style.greenvana.com/wp-content/uploads/2011/08/As-esculturas-parecem-reais-e-impressionam-pelos-efeitos-dos-pneus-recicla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720763"/>
            <a:ext cx="4320480" cy="271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yle.greenvana.com/wp-content/uploads/2011/08/Esculturas-de-animais-misturados-são-feitas-de-pneus-recicla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20763"/>
            <a:ext cx="3914800" cy="2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1"/>
          <p:cNvSpPr/>
          <p:nvPr/>
        </p:nvSpPr>
        <p:spPr>
          <a:xfrm>
            <a:off x="1619672" y="332656"/>
            <a:ext cx="5760640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/>
              <a:t>A</a:t>
            </a:r>
            <a:r>
              <a:rPr lang="pt-PT" dirty="0" smtClean="0"/>
              <a:t>rtista </a:t>
            </a:r>
            <a:r>
              <a:rPr lang="pt-PT" dirty="0"/>
              <a:t>plástico </a:t>
            </a:r>
            <a:r>
              <a:rPr lang="pt-PT" dirty="0" err="1"/>
              <a:t>Jason</a:t>
            </a:r>
            <a:r>
              <a:rPr lang="pt-PT" dirty="0"/>
              <a:t> </a:t>
            </a:r>
            <a:r>
              <a:rPr lang="pt-PT" dirty="0" smtClean="0"/>
              <a:t>M desenvolveu </a:t>
            </a:r>
            <a:r>
              <a:rPr lang="pt-PT" dirty="0"/>
              <a:t>retratos </a:t>
            </a:r>
            <a:r>
              <a:rPr lang="pt-PT" dirty="0" smtClean="0"/>
              <a:t>de famosos a </a:t>
            </a:r>
            <a:r>
              <a:rPr lang="pt-PT" dirty="0"/>
              <a:t>partir de materiais encontrados no lixo.</a:t>
            </a:r>
            <a:br>
              <a:rPr lang="pt-PT" dirty="0"/>
            </a:br>
            <a:r>
              <a:rPr lang="pt-PT" dirty="0"/>
              <a:t>Ele convenceu uma grande parte das celebridades retratadas a doar seus sacos de </a:t>
            </a:r>
            <a:r>
              <a:rPr lang="pt-PT" dirty="0" smtClean="0"/>
              <a:t>lixo. </a:t>
            </a:r>
            <a:r>
              <a:rPr lang="pt-PT" dirty="0" err="1" smtClean="0"/>
              <a:t>Jason</a:t>
            </a:r>
            <a:r>
              <a:rPr lang="pt-PT" dirty="0" smtClean="0"/>
              <a:t> juntou do </a:t>
            </a:r>
            <a:r>
              <a:rPr lang="pt-PT" dirty="0"/>
              <a:t>lixo resíduos </a:t>
            </a:r>
            <a:r>
              <a:rPr lang="pt-PT" dirty="0" smtClean="0"/>
              <a:t>diferentes </a:t>
            </a:r>
            <a:r>
              <a:rPr lang="pt-PT" dirty="0"/>
              <a:t>tamanhos e cores para trabalhar o </a:t>
            </a:r>
            <a:r>
              <a:rPr lang="pt-PT" dirty="0" smtClean="0"/>
              <a:t>relevo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2050" name="Picture 2" descr="C:\Users\Aluno\Pictures\sem n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64" y="3667703"/>
            <a:ext cx="3816424" cy="2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2475111" y="3244334"/>
            <a:ext cx="419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presidente dos EUA, Barack Obama.</a:t>
            </a:r>
          </a:p>
        </p:txBody>
      </p:sp>
    </p:spTree>
    <p:extLst>
      <p:ext uri="{BB962C8B-B14F-4D97-AF65-F5344CB8AC3E}">
        <p14:creationId xmlns:p14="http://schemas.microsoft.com/office/powerpoint/2010/main" val="34215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uno\Pictures\sem n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31683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295128" y="4149080"/>
            <a:ext cx="590465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 smtClean="0"/>
              <a:t>As suas obras tornaram se populares </a:t>
            </a:r>
            <a:r>
              <a:rPr lang="pt-PT" dirty="0"/>
              <a:t>para os amantes da </a:t>
            </a:r>
            <a:r>
              <a:rPr lang="pt-PT" dirty="0" smtClean="0"/>
              <a:t>arte e para aqueles que sempre consideraram que o lixo não é apenas uma pilha de materiais usados. Um </a:t>
            </a:r>
            <a:r>
              <a:rPr lang="pt-PT" dirty="0"/>
              <a:t>pedaço de pneu, fitas de videocassete, </a:t>
            </a:r>
            <a:r>
              <a:rPr lang="pt-PT" dirty="0" smtClean="0"/>
              <a:t>garrafa </a:t>
            </a:r>
            <a:r>
              <a:rPr lang="pt-PT" dirty="0"/>
              <a:t>de vodka, são alguns dos resíduos que compõem o rosto do ator Nicolas Cage.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66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</TotalTime>
  <Words>571</Words>
  <Application>Microsoft Office PowerPoint</Application>
  <PresentationFormat>Apresentação no Ecrã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Confluência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Aluno</cp:lastModifiedBy>
  <cp:revision>61</cp:revision>
  <dcterms:created xsi:type="dcterms:W3CDTF">2012-02-29T20:09:17Z</dcterms:created>
  <dcterms:modified xsi:type="dcterms:W3CDTF">2012-03-21T20:31:02Z</dcterms:modified>
</cp:coreProperties>
</file>